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 snapToGrid="0">
      <p:cViewPr>
        <p:scale>
          <a:sx n="121" d="100"/>
          <a:sy n="121" d="100"/>
        </p:scale>
        <p:origin x="-9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all.i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938228" cy="325526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ALL Ladies League (ALL)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www.aall.in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86" y="3615381"/>
            <a:ext cx="23812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About ALL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ALL is an international chamber of women worldwide. It envisions wellbeing, wealth and welfare of ALL.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M</a:t>
            </a:r>
            <a:r>
              <a:rPr lang="en-US" b="1" dirty="0" smtClean="0"/>
              <a:t>ore </a:t>
            </a:r>
            <a:r>
              <a:rPr lang="en-US" b="1" dirty="0"/>
              <a:t>than being a chamber, ALL is a movement and a mindset that stands for our concept and culture of loving inclusion of ALL. 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We </a:t>
            </a:r>
            <a:r>
              <a:rPr lang="en-US" b="1" dirty="0"/>
              <a:t>take pride in seamlessly connecting women from ALL strata of society, from ALL spheres of work &amp; cultures and from ALL parts of the world. 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0" y="4565544"/>
            <a:ext cx="23812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032" y="1915296"/>
            <a:ext cx="2834640" cy="213772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tx1"/>
                </a:solidFill>
              </a:rPr>
              <a:t>Leadership Model 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Can you see </a:t>
            </a:r>
            <a:r>
              <a:rPr lang="en-US" sz="2200" dirty="0">
                <a:solidFill>
                  <a:schemeClr val="tx1"/>
                </a:solidFill>
              </a:rPr>
              <a:t>just any ONE leader / any one dot ?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 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No. It’s about ALL the dots ALL the leaders in the web who hold it together.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" b="442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6032" y="4164226"/>
            <a:ext cx="2834640" cy="182880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Interactive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International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Innovative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5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meaning of ALL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ALL</a:t>
            </a:r>
            <a:r>
              <a:rPr lang="en-US" dirty="0" smtClean="0">
                <a:solidFill>
                  <a:schemeClr val="tx1"/>
                </a:solidFill>
              </a:rPr>
              <a:t> Matter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ALL are One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ALL are Leaders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Spiritually Inclusive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05" y="2513806"/>
            <a:ext cx="2857500" cy="28575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Culturally Diverse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32" y="2344614"/>
            <a:ext cx="4228188" cy="3274897"/>
          </a:xfrm>
        </p:spPr>
      </p:pic>
    </p:spTree>
    <p:extLst>
      <p:ext uri="{BB962C8B-B14F-4D97-AF65-F5344CB8AC3E}">
        <p14:creationId xmlns:p14="http://schemas.microsoft.com/office/powerpoint/2010/main" val="103406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Rules of ALL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Good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Get Good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2419332"/>
            <a:ext cx="3475037" cy="304644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54" y="2594919"/>
            <a:ext cx="3586178" cy="2870862"/>
          </a:xfrm>
        </p:spPr>
      </p:pic>
    </p:spTree>
    <p:extLst>
      <p:ext uri="{BB962C8B-B14F-4D97-AF65-F5344CB8AC3E}">
        <p14:creationId xmlns:p14="http://schemas.microsoft.com/office/powerpoint/2010/main" val="327484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ALL groups give you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Free Membership </a:t>
            </a:r>
          </a:p>
          <a:p>
            <a:r>
              <a:rPr lang="en-US" dirty="0" smtClean="0"/>
              <a:t>Instant Connectivity </a:t>
            </a:r>
          </a:p>
          <a:p>
            <a:r>
              <a:rPr lang="en-US" dirty="0" smtClean="0"/>
              <a:t>Endless Encouragement</a:t>
            </a:r>
          </a:p>
          <a:p>
            <a:r>
              <a:rPr lang="en-US" dirty="0" smtClean="0"/>
              <a:t>Wide Networking </a:t>
            </a:r>
          </a:p>
          <a:p>
            <a:r>
              <a:rPr lang="en-US" dirty="0" smtClean="0"/>
              <a:t>Diverse Opportunities </a:t>
            </a:r>
          </a:p>
          <a:p>
            <a:r>
              <a:rPr lang="en-US" dirty="0" smtClean="0"/>
              <a:t>Positive environment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Bring out the best within you </a:t>
            </a:r>
          </a:p>
          <a:p>
            <a:r>
              <a:rPr lang="en-US" dirty="0" smtClean="0"/>
              <a:t>Grow your business </a:t>
            </a:r>
          </a:p>
          <a:p>
            <a:r>
              <a:rPr lang="en-US" dirty="0" smtClean="0"/>
              <a:t>Learn about global trends</a:t>
            </a:r>
          </a:p>
          <a:p>
            <a:r>
              <a:rPr lang="en-US" dirty="0" smtClean="0"/>
              <a:t>Become an Innovator </a:t>
            </a:r>
          </a:p>
          <a:p>
            <a:r>
              <a:rPr lang="en-US" dirty="0" smtClean="0"/>
              <a:t>Get an Entrepreneurial Mindset </a:t>
            </a:r>
          </a:p>
          <a:p>
            <a:r>
              <a:rPr lang="en-US" dirty="0" smtClean="0"/>
              <a:t>Live Creatively </a:t>
            </a:r>
          </a:p>
        </p:txBody>
      </p:sp>
    </p:spTree>
    <p:extLst>
      <p:ext uri="{BB962C8B-B14F-4D97-AF65-F5344CB8AC3E}">
        <p14:creationId xmlns:p14="http://schemas.microsoft.com/office/powerpoint/2010/main" val="217149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Our annual mega marquee event for women’s leadership and friendship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3159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Women Economic Forum 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WEF 15, Goa</a:t>
            </a:r>
          </a:p>
        </p:txBody>
      </p:sp>
      <p:pic>
        <p:nvPicPr>
          <p:cNvPr id="10" name="Picture 9" descr="WEF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97" y="4758309"/>
            <a:ext cx="1057275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79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WEF 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sz="1800" dirty="0" smtClean="0">
                <a:solidFill>
                  <a:schemeClr val="tx1"/>
                </a:solidFill>
              </a:rPr>
              <a:t>May 16</a:t>
            </a:r>
            <a:r>
              <a:rPr lang="en-US" sz="1800" baseline="30000" dirty="0" smtClean="0">
                <a:solidFill>
                  <a:schemeClr val="tx1"/>
                </a:solidFill>
              </a:rPr>
              <a:t>th</a:t>
            </a:r>
            <a:r>
              <a:rPr lang="en-US" sz="1800" dirty="0" smtClean="0">
                <a:solidFill>
                  <a:schemeClr val="tx1"/>
                </a:solidFill>
              </a:rPr>
              <a:t> – 21</a:t>
            </a:r>
            <a:r>
              <a:rPr lang="en-US" sz="1800" baseline="30000" dirty="0" smtClean="0">
                <a:solidFill>
                  <a:schemeClr val="tx1"/>
                </a:solidFill>
              </a:rPr>
              <a:t>st</a:t>
            </a:r>
            <a:r>
              <a:rPr lang="en-US" sz="1800" dirty="0" smtClean="0">
                <a:solidFill>
                  <a:schemeClr val="tx1"/>
                </a:solidFill>
              </a:rPr>
              <a:t> 2016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Pullman-Novotel Hotel, </a:t>
            </a:r>
            <a:r>
              <a:rPr lang="en-US" sz="1800" dirty="0" err="1">
                <a:solidFill>
                  <a:schemeClr val="tx1"/>
                </a:solidFill>
              </a:rPr>
              <a:t>Aerocity</a:t>
            </a:r>
            <a:r>
              <a:rPr lang="en-US" sz="1800" dirty="0">
                <a:solidFill>
                  <a:schemeClr val="tx1"/>
                </a:solidFill>
              </a:rPr>
              <a:t>, New Delhi, </a:t>
            </a:r>
            <a:r>
              <a:rPr lang="en-US" sz="1800" dirty="0" smtClean="0">
                <a:solidFill>
                  <a:schemeClr val="tx1"/>
                </a:solidFill>
              </a:rPr>
              <a:t>India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Over </a:t>
            </a:r>
            <a:r>
              <a:rPr lang="en-US" sz="1800" dirty="0">
                <a:solidFill>
                  <a:schemeClr val="tx1"/>
                </a:solidFill>
              </a:rPr>
              <a:t>1200 delegates from more than 75 countries are </a:t>
            </a:r>
            <a:r>
              <a:rPr lang="en-US" sz="1800" dirty="0" smtClean="0">
                <a:solidFill>
                  <a:schemeClr val="tx1"/>
                </a:solidFill>
              </a:rPr>
              <a:t>expected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mesh.sharm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20" y="2630542"/>
            <a:ext cx="22288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6" b="17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662338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48</TotalTime>
  <Words>160</Words>
  <Application>Microsoft Office PowerPoint</Application>
  <PresentationFormat>Custom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Frame</vt:lpstr>
      <vt:lpstr>ALL Ladies League (ALL)</vt:lpstr>
      <vt:lpstr>About ALL</vt:lpstr>
      <vt:lpstr>Leadership Model   Can you see just any ONE leader / any one dot ?    No. It’s about ALL the dots ALL the leaders in the web who hold it together.  </vt:lpstr>
      <vt:lpstr>The meaning of ALL   ALL Matter ALL are One ALL are Leaders   </vt:lpstr>
      <vt:lpstr>Rules of ALL</vt:lpstr>
      <vt:lpstr>What ALL groups give you </vt:lpstr>
      <vt:lpstr>Our annual mega marquee event for women’s leadership and friendship</vt:lpstr>
      <vt:lpstr>WEF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Ladies League (ALL)</dc:title>
  <dc:creator>Dr. Harbeen Arora</dc:creator>
  <cp:lastModifiedBy>Umesh Sharma</cp:lastModifiedBy>
  <cp:revision>6</cp:revision>
  <dcterms:created xsi:type="dcterms:W3CDTF">2015-08-20T05:18:51Z</dcterms:created>
  <dcterms:modified xsi:type="dcterms:W3CDTF">2015-08-20T06:15:55Z</dcterms:modified>
</cp:coreProperties>
</file>