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62" r:id="rId3"/>
    <p:sldId id="283" r:id="rId4"/>
    <p:sldId id="316" r:id="rId5"/>
    <p:sldId id="356" r:id="rId6"/>
    <p:sldId id="358" r:id="rId7"/>
    <p:sldId id="357" r:id="rId8"/>
    <p:sldId id="359" r:id="rId9"/>
    <p:sldId id="335" r:id="rId10"/>
    <p:sldId id="297" r:id="rId11"/>
    <p:sldId id="342" r:id="rId12"/>
    <p:sldId id="303" r:id="rId13"/>
    <p:sldId id="352" r:id="rId14"/>
    <p:sldId id="353" r:id="rId15"/>
    <p:sldId id="350" r:id="rId16"/>
    <p:sldId id="354" r:id="rId17"/>
    <p:sldId id="326" r:id="rId18"/>
    <p:sldId id="323" r:id="rId19"/>
    <p:sldId id="355" r:id="rId20"/>
    <p:sldId id="334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79770" autoAdjust="0"/>
  </p:normalViewPr>
  <p:slideViewPr>
    <p:cSldViewPr>
      <p:cViewPr varScale="1">
        <p:scale>
          <a:sx n="116" d="100"/>
          <a:sy n="116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33E7-60EE-4624-8E6A-EFB9D359FC35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96E6-7A0A-4478-90F9-6895BC60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acle-Makers-Dr-Sarah-Larsen-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ifest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Greg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6042" r="36164" b="125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Greg\Documents\MMondays Presentations\Sympathe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Greg\Documents\MMondays Presentations\Ying Y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Greg\Documents\MMondays Presentations\Body Fun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715000" cy="675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Greg\Documents\MMondays Presentations\Empty.png"/>
          <p:cNvPicPr>
            <a:picLocks noChangeAspect="1" noChangeArrowheads="1"/>
          </p:cNvPicPr>
          <p:nvPr/>
        </p:nvPicPr>
        <p:blipFill>
          <a:blip r:embed="rId2" cstate="print"/>
          <a:srcRect t="8524" b="919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esktop\heartmath-infographic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83" y="2"/>
            <a:ext cx="6955717" cy="687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g\Desktop\miracle.jpg"/>
          <p:cNvPicPr>
            <a:picLocks noChangeAspect="1" noChangeArrowheads="1"/>
          </p:cNvPicPr>
          <p:nvPr/>
        </p:nvPicPr>
        <p:blipFill>
          <a:blip r:embed="rId2" cstate="print"/>
          <a:srcRect t="8333" r="5556" b="20370"/>
          <a:stretch>
            <a:fillRect/>
          </a:stretch>
        </p:blipFill>
        <p:spPr bwMode="auto">
          <a:xfrm>
            <a:off x="0" y="0"/>
            <a:ext cx="9144000" cy="690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wnloads\bioresonance-quotes Tesla + Einstein.jpg"/>
          <p:cNvPicPr>
            <a:picLocks noChangeAspect="1" noChangeArrowheads="1"/>
          </p:cNvPicPr>
          <p:nvPr/>
        </p:nvPicPr>
        <p:blipFill>
          <a:blip r:embed="rId2" cstate="print"/>
          <a:srcRect l="44344"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ifest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29497" r="42020" b="15914"/>
          <a:stretch>
            <a:fillRect/>
          </a:stretch>
        </p:blipFill>
        <p:spPr bwMode="auto">
          <a:xfrm>
            <a:off x="0" y="1"/>
            <a:ext cx="9144000" cy="68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 Your Energy Body for Success </a:t>
            </a:r>
          </a:p>
          <a:p>
            <a:pPr algn="ctr"/>
            <a:r>
              <a:rPr lang="en-US" dirty="0" smtClean="0"/>
              <a:t>10-week Miracle Maker Mastermind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</a:t>
            </a:r>
            <a:r>
              <a:rPr lang="en-US" sz="1600" dirty="0" smtClean="0"/>
              <a:t>can move forward powerfully, successfully, and confidently in your own life.  Dr. Sarah’s full toolkit for intuitive </a:t>
            </a:r>
            <a:r>
              <a:rPr lang="en-US" sz="1600" dirty="0" smtClean="0"/>
              <a:t>transformation </a:t>
            </a:r>
            <a:r>
              <a:rPr lang="en-US" sz="1600" dirty="0" smtClean="0"/>
              <a:t>will be at your disposal along with fun exercises and processes. </a:t>
            </a:r>
            <a:r>
              <a:rPr lang="en-US" sz="1600" dirty="0" smtClean="0"/>
              <a:t> These teachings will empower you to </a:t>
            </a:r>
            <a:r>
              <a:rPr lang="en-US" sz="1600" dirty="0" smtClean="0"/>
              <a:t>take greater responsibility for </a:t>
            </a:r>
            <a:r>
              <a:rPr lang="en-US" sz="1600" dirty="0" smtClean="0"/>
              <a:t>your life </a:t>
            </a:r>
            <a:r>
              <a:rPr lang="en-US" sz="1600" dirty="0" smtClean="0"/>
              <a:t>and success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/>
              <a:t>You will transform</a:t>
            </a:r>
            <a:r>
              <a:rPr lang="en-US" sz="1600" b="1" dirty="0" smtClean="0"/>
              <a:t>: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Your health and success beliefs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How you experience miracles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old cells to the new cells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Your relationship and friendships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How you share your gifts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Your life with an expanded life purpose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Your success and income set </a:t>
            </a:r>
            <a:r>
              <a:rPr lang="en-US" sz="1600" dirty="0" smtClean="0"/>
              <a:t>point</a:t>
            </a:r>
          </a:p>
          <a:p>
            <a:endParaRPr lang="en-US" sz="1600" dirty="0" smtClean="0"/>
          </a:p>
          <a:p>
            <a:r>
              <a:rPr lang="en-US" sz="1600" b="1" dirty="0" smtClean="0"/>
              <a:t>Two 10-week Masterminds will be hosted simultaneously</a:t>
            </a:r>
            <a:r>
              <a:rPr lang="en-US" sz="1600" b="1" dirty="0" smtClean="0"/>
              <a:t>.  In person or via Zoom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Mondays</a:t>
            </a:r>
            <a:r>
              <a:rPr lang="en-US" sz="1600" dirty="0" smtClean="0"/>
              <a:t> – starting May 8th in Marina Del </a:t>
            </a:r>
            <a:r>
              <a:rPr lang="en-US" sz="1600" dirty="0" smtClean="0"/>
              <a:t>Rey</a:t>
            </a:r>
            <a:endParaRPr lang="en-US" sz="1600" dirty="0" smtClean="0"/>
          </a:p>
          <a:p>
            <a:r>
              <a:rPr lang="en-US" sz="1600" b="1" dirty="0" smtClean="0"/>
              <a:t>Sundays</a:t>
            </a:r>
            <a:r>
              <a:rPr lang="en-US" sz="1600" dirty="0" smtClean="0"/>
              <a:t> – starting May </a:t>
            </a:r>
            <a:r>
              <a:rPr lang="en-US" sz="1600" dirty="0" smtClean="0"/>
              <a:t>14th </a:t>
            </a:r>
            <a:r>
              <a:rPr lang="en-US" sz="1600" dirty="0" smtClean="0"/>
              <a:t>in </a:t>
            </a:r>
            <a:r>
              <a:rPr lang="en-US" sz="1600" dirty="0" smtClean="0"/>
              <a:t>Northridge</a:t>
            </a:r>
          </a:p>
          <a:p>
            <a:endParaRPr lang="en-US" sz="1600" dirty="0" smtClean="0"/>
          </a:p>
          <a:p>
            <a:r>
              <a:rPr lang="en-US" sz="1600" dirty="0" smtClean="0"/>
              <a:t>Your Investment:  $1000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eg\Documents\MMondays Presentations\Family.jpg"/>
          <p:cNvPicPr>
            <a:picLocks noChangeAspect="1" noChangeArrowheads="1"/>
          </p:cNvPicPr>
          <p:nvPr/>
        </p:nvPicPr>
        <p:blipFill>
          <a:blip r:embed="rId2" cstate="print"/>
          <a:srcRect t="20833" b="22500"/>
          <a:stretch>
            <a:fillRect/>
          </a:stretch>
        </p:blipFill>
        <p:spPr bwMode="auto">
          <a:xfrm>
            <a:off x="-1" y="0"/>
            <a:ext cx="9144001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wnloads\bioresonance-quotes Tesla + Einstein.jpg"/>
          <p:cNvPicPr>
            <a:picLocks noChangeAspect="1" noChangeArrowheads="1"/>
          </p:cNvPicPr>
          <p:nvPr/>
        </p:nvPicPr>
        <p:blipFill>
          <a:blip r:embed="rId2" cstate="print"/>
          <a:srcRect l="44344"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a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l Deg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 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mmer.jpg"/>
          <p:cNvPicPr>
            <a:picLocks noChangeAspect="1"/>
          </p:cNvPicPr>
          <p:nvPr/>
        </p:nvPicPr>
        <p:blipFill>
          <a:blip r:embed="rId2" cstate="print"/>
          <a:srcRect t="6667" b="27778"/>
          <a:stretch>
            <a:fillRect/>
          </a:stretch>
        </p:blipFill>
        <p:spPr>
          <a:xfrm>
            <a:off x="761999" y="0"/>
            <a:ext cx="78460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5" name="Picture 3" descr="C:\Users\Greg\Desktop\16832196_1480509592021758_25807137558463677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25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Larsen</dc:creator>
  <cp:lastModifiedBy>Sarah</cp:lastModifiedBy>
  <cp:revision>39</cp:revision>
  <dcterms:created xsi:type="dcterms:W3CDTF">2016-07-11T23:24:38Z</dcterms:created>
  <dcterms:modified xsi:type="dcterms:W3CDTF">2017-04-25T01:40:06Z</dcterms:modified>
</cp:coreProperties>
</file>