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59"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5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11.54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12477 2208,'25'0,"-25"0,24 0,-24 0,25 0,0 0,-25 0,25 0,-25 0,25 0,-1 0,-24 0,25 0,-25 0,25 0,0 0,0 0,-1 0,1 0,0 0,-25 0,50 0,-1 0,-24 0,0 0,24 0,-24 0,25 0,-1 0,26 0,-25 0,-1 0,1 0,-1 0,1 0,49 0,-24 0,-26 0,26 0,-26 0,1 0,-1 0,26 0,-26 0,1 0,0 0,-1 0,26 0,-1 0,-24 0,-1 0,1 0,0 0,24 0,0 0,1-25,-26 25,1 0,0 0,-1 0,26 0,-26 0,1 0,-1 0,1 0,24 0,-24 0,0 0,-1 0,26 0,-1 0,1 0,-1 0,0 0,50 0,-74 0,49 0,-24 0,-1 0,0 0,1 0,-1 0,-24 0,24-25,-24 25,0 0,-1 0,1 0,24 0,-24 0,-1 0,1 0,0 0,24 0,0 0,-24 0,0 0,24 0,-24 0,24 0,-24 0,24 0,1 0,-26 0,1 0,-1 0,1 0,24 0,-24 0,0 0,-1 0,1 0,24 0,-24 0,-1 0,1 0,0 0,24 0,-24 0,-50 0,49 0,-24 0,-25 0,50 0,-50 0,25 0,-25 0,24 0,1 0,-25 0,25 0,-25 0,50 0,-50 0,24 0,26 0,-25 0,0 0,24 0,-24 0,0 0,24 0,-24 0,0 0,-25 0,25 0,0 0,-1 0,-24 0,25 0,-25 0,25 0,-25 0,0 0,0-25,0 25,0-25,0-24,0 24,0 0,0-24,0 24,0-25,25 1,-25 24,0-25,25 25,-1-49,-24 49,0 0,0-24,0 24,0 0,0 0,0 0,0 1,0-26,0 50,0-25,0 0,0 1,0 24,0-50,0 50,0-25,25 0,-25 1,25 24,-25-25,0 25,0 0,-25 0,25 0,-25 0,1 0,-1 0,-25 0,1 0,-1 0,0 0,1 0,-1 0,1 0,-1 0,0 0,1 0,-26 0,26 0,-1 0,1 0,-1 0,-25 0,26 0,-1 0,1 0,-1 0,-24 0,24 0,0 0,1 0,-1 0,1 0,-26 0,26 0,-1 0,0 0,1 0,-26 0,26 0,-26 0,26 0,-1 0,0 0,-24 0,24 0,1 0,-1 0,1 0,-1 0,0 0,26 0,-26 0,-24 0,24 0,0 0,-24 0,24 0,1 0,-26 0,26 0,-1 0,0 0,26 0,-51 0,26 0,-1 0,0 0,1 0,-1 0,1 0,-1 0,0 0,-24 0,24 0,1 0,-1 0,1 0,-1 0,0 0,1 0,24 0,-25 0,-24 0,24 0,1 0,-1 0,0 0,-24 0,24 0,1 0,-1 0,1 0,-26 0,26 0,-1 0,0 0,1 0,-1 0,-24 0,24 0,0 0,1 0,-1 0,-24 0,24 0,1 0,-1 0,-24 0,24 0,-24 0,24 0,0 0,1 0,-1 0,1 0,-1 0,25 0,0 0,-49 0,49 0,0 0,1 0,-1 0,0 0,25 0,-25 0,0 0,0 0,25 0,-24 0,-1 0,0 0,25 0,-25 0,0 0,1 0,24 0,-25 0,25 0,-25 0,0 0,25 0,-25 0,25 0,-24 0,-1 0,0 0,0 0,0 0,1 0,-1 0,0 0,25 0,-25 0,25 25,-25-25,1 24,24 1,0-25,0 25,0-25,0 25,0-25,0 25,-25-1,25 1,0 0,0 0,0-25,-25 49,25-24,0 0,0 25,-25 24,25-49,0 0,0 49,0-49,0 0,0 0,0 24,0-49,0 25,0 0,0 0,0-25,0 24,0-24,0 0,25 0,0 0,0 0,-1 0,26 0,-25 0,0 0,-1 0,26 0,-25-24,24 24,26 0,-26 0,1 0,0 0,-1 0,26 0,-26 0,1 0,0 0,-1 0,1 0,24 0,-24 0,24 0,25 0,-24 0,24 0,-25 0,50 0,25 0,-74 0,24 0,0 0,50 0,-25 0,0 0,-25-25,-24 25,-1 0,25 0,-24 0,-1 0,25 0,-24 0,-26 0,26 0,-1 0,25 0,-24 0,24 0,-25 0,26 0,-1 0,0 0,-24 0,-1 0,25 0,-24 0,-1 0,25 0,0 0,1 0,-26 0,25 0,-24 0,-1 0,1 0,24 0,-25 0,-24 0,-1-25,26 25,-26-25,-24 25,0 0,49 0,-24 0,-25 0,24 0,1 0,0 0,-26 0,1 0,25 0,-25-25,-1 25,1 0,0 0,0 0,-25 0,50 0,-50 0,24 0,1 0,0 0,0 0,-25 0,49 0,-49 0,25 0,0 0,0 0,-25 0,25 0,-1 0,1 0,-25 0,25 0,-25 0,25 0,0 0,-25 0,24 0,26 0,-25 0,0 0,-25 0,24 0,-24 0,25 0,-25 0,25 0,0 0,-25 0,25 0,-1 0,1 0,-25 0,25 0,-25 0,25 0,0 0,-25 0,24 0,-24-24,0 24,0-25,0 25,0-50,0 50,0-25,0 1,0-1,0 0,0 25,0-25,-24 0,24 0,0 25,0-49,0 49,0 0,0-25,0 25,0-25,0 0,0 25,-25 0,25 0,-25 0,0 0,25 0,-25 0,25 0,-24 0,24 0,-50 0,50 0,-25 0,-49 0,24 0,1 0,-1 0,0 0,-24 0,24 0,1 0,-1 0,1 0,-26 0,25 0,-24 0,24 0,1 0,-26 25,1-25,24 0,-24 0,0 0,-26 0,26 25,-25-25,24 0,-24 25,25-25,24 0,-49 0,24 0,1 0,24 0,-24 0,0 0,-26 0,1 0,50 0,-51 0,51 0,-26 0,26 0,-26 0,1 0,-1 0,1 0,-25 0,0 0,-1 0,-48 0,73 0,26 0,-26 0,26 0,-26 0,1 0,-26 0,26 0,0 0,24 0,-24 0,24 0,0 0,1 0,-1 0,-24 0,24 0,-24 0,-1 0,1 0,-1 0,-24 0,0 0,25 0,24 0,-24 0,24 0,-24 0,24 0,0 0,1 0,24 0,-25 0,1 0,49 0,-25 0,0 0,0 0,1 0,-1 0,0 0,0 0,0 0,25 0,-24 0,24 0,-25 0,0 0,0 0,25 0,-25 0,0 0,1 0,24 0,-25 0,25 0,-25 0,0 0,25 0,-25 0,-24 25,49-25,-25 0,0 0,25 0,0 0,0 24,25-24,0 0,24 25,1 0,74 0,-25-25,1 0,48 0,-24 0,25 0,-25 0,25 0,-50 0,25 25,-24-25,-26 0,0 0,1 0,-1 0,1 0,-26 0,1 0,24 0,-49 0,49 0,-24 0,0 0,24 0,0 0,-24 0,25 0,-26 0,26 0,-1 0,0 0,1 0,24 0,50 0,0 0,-25 0,25 0,-25 0,24 0,-24 0,25 0,-25 0,25 0,0 0,-50 0,0 0,50 0,-25 0,-49 0,-1 0,0 0,1 0,-1 0,1 0,24 0,-50 0,1 0,25 0,-26 0,1 0,-1 0,1 0,-25 0,0 0,-1 0,1 0,25 0,-25 0,-1 0,1 0,25 0,-25 0,-1 0,1 0,0 0,-25 0,25 0,-25 0,25 0,-25 0,24 0,-24-25,25 25,-25 0,0 0,0-25,0 25,0-25,0 25,-25 0,1 0,-1-25,-25 25,1-24,-26 24,26 0,-51 0,26 0,-25-25,-25 25,0 0,0-25,49 25,-24 0,25 0,-1 0,1 0,-50 0,-25 0,25 0,25 0,-25 0,0 0,24 0,-48 0,73 0,-49 0,0 0,25 0,25 0,-26 0,51 0,-51 0,26 0,-25 0,24 0,1 0,0 0,24 0,-24 0,24 0,0 0,1 0,-1 0,1 0,-1 0,-25-25,1 25,0 0,-26 0,51 0,-26 0,26 0,-26 0,1 0,24 0,-24 0,0 0,-1 0,-24 0,24 0,1 0,0 0,24 0,0 0,1 0,-1 0,1 0,-1 0,25 0,-24 0,24 0,0 0,-25 0,50 0,-24 0,-26 0,50 0,-25 0,0 0,1 0,-26 0,50 0,-25 0,25 0,-25 0,1 0,24 0,-25 0,0 0,0 0,0 0,1 0,-1 0,0 0,0 0,25 0,-25 0</inkml:trace>
</inkml:ink>
</file>

<file path=ppt/ink/ink10.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43.24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2282 16446,'0'0,"0"0,74 0,-24 0,0 0,49 0,-25 0,26 0,48 0,-24 0,25 0,-25 0,25 0,0 0,-25 0,-25 0,50 0,-75 0,1 0,-1 0,25 0,-24 0,24 0,-25 0,75 0,-50 0,1 0,-26 0,1 0,24 0,-25 0,25 0,-24 0,49 0,-50 0,1 0,-26 0,1 0,-1 0,26 0,-25 0,-26 0,1 0,25 0,-1 0,-49 0,50 0,-50 0,25 0,49 0,-49 0,0 0,0 0,-1 0,1 0,-25 0,25 0,-25 0,25 0,-25 0,25 0,-1 0,-24 0,0 0,0 0,0 24,0 1,0-25,0 25,0 0,0 0,0-1,0-24,0 50,0-25,0 0,0 24,0-24,0-25,0 50,0-26,0 1,0 25,0-25,-24-25,24 49,0-24,0 0,0-25,0 25,0-25,0 24,0 1,0-25,0 0,-25 0,25 0,-50 0,50 0,-25 0,-49 0,24 0,-24 0,0 0,-1 0,-24 0,-25 0,49 0,1 0,-25 0,49 0,-24 0,-1 0,1 0,-50 0,-25 0,25 0,0 0,25 0,-25 0,0 0,49 0,-24 0,0 0,25 0,-50 0,0 0,49 0,-24 0,0 0,-1 0,26 0,24 0,-49 0,25 0,-1 0,1 0,0 0,24 0,-24 0,-1 0,25 0,1 0,-50 0,49 0,0 0,1 0,24 0,-49 0,24 0,0 0,26 0,-26 0,25 0,0 0,-24 0,49 0,-25 0,25 0,-25 0,25-25,0 1,0 24,0-25,0 0,0 0,0 0,25-24,25-1,-50 25,49 1,-49 24,50-25,-25 0,-1 0,26 25,-25 0,0-25,-1 25,-24 0,50 0,-25 0,0 0,-1 0,26 0,-25 0,0 0,24 0,-24 0,25 0,-1 0,26 0,-26 25,26-25,-1 0,1 0,-1 25,0-25,1 0,-1 0,25 0,-49 0,49 0,-24 0,-1 0,1 0,-1 0,25 0,-24 25,49-25,-50 0,25 25,50-25,-25 0,-25 0,25 0,-49 0,24 0,25 0,-50 0,1 0,-1 0,1 0,24 0,-25 0,1 0,-26 0,26 0,-1 0,1 0,-26 0,1 0,24 0,-24 0,-1 0,1 0,-25 0,49 0,-49 0,25 0,-26 0,26 0,-25 0,0 0,-25 0</inkml:trace>
</inkml:ink>
</file>

<file path=ppt/ink/ink1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47.64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12874 13593,'24'0,"-24"0,25 0,-25 0,50 0,-25 0,24 0,26 0,-1 0,1 0,24 0,25 0,-25 0,25 0,25 0,0 0,-25 0,24 0,-23 0,23 0,-48 0,-26 0,25 0,50 0,-25 0,25 0,-50 0,-24 0,-1 0,0 0,1 0,-1 0,1 0,-26 0,1 0,-1 0,1 0,24 0,-49 0,25 0,-25 0,49 0,-49 0,24 0,-24 0,0 0,-25 0,25 0,0 0,-25 0,25 0,-25 0,24 0,1 0,-25 0,25 0,-25 0,25 0,-25 0,25 0,-25 0,24 0,-24 25,0 0,0-1,0 1,0 0,0 0,0 24,0-24,0 0,0 25,0-26,0 1,0 25,0-50,0 25,0-25,0 24,0-24,0 0,-24 0,-1 0,25 0,-25 0,0 0,-24 0,-1 0,0 0,1 0,-26 0,-24 0,25 0,-26 0,-48 0,48 0,1 0,-25 0,50 0,-26 0,1 0,0 0,-50 0,25 0,0 0,25 0,0 0,0 0,-1 0,-24 0,25 0,25 0,-26 0,1 0,0-24,25 24,-1 0,1 0,24 0,1 0,-26 0,1 0,49-25,-25 25,25 0,1 0,-1-25,-25 25,25 0,1 0,24 0,-25 0,25 0,-25 0,25 0,0-25,0 0,25 25,0 0,-25-24,24-1,1 25,50-25,-26 25,1-25,0 25,-1 0,26 0,-1 0,-24 0,-1 0,1 0,-1 0,26 0,-26 0,26 25,-1-25,1 0,-26 0,1 25,24-25,-24 0,24 0,-24 0,24 0,26 0,-1 0,25 0,-50 0,1 0,24 25,25-1,-50-24,25 0,-24 0,-25 0,24 0,25 0,-24 0,-1 0,0 0,-24 0,0 0,-1 0,-24 0,25 0,-1 0,-24 0,25 0,-1 0,1 0,-25 0,24 0,-49 0,25 0</inkml:trace>
</inkml:ink>
</file>

<file path=ppt/ink/ink1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52.85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11931 15032,'0'0,"25"0,0 0,-1 0,51 0,-26 0,51 0,-26 0,25 0,50 0,-25 0,25 0,-25 0,25 0,0 0,-25 0,25 0,-25 0,-25 0,50 0,-75 0,75 0,24 0,-73 0,-26 0,25 0,1 0,-1 0,25 0,-25 0,0 0,0 0,50 0,-49 0,-1 0,-25 0,-24 0,-1 0,1 0,-25 0,24 0,1 0,0 0,-1 0,1 0,24 0,-49 0,25 0,-1 0,26 0,-75 0,24 0,26 0,-25 0,0 0,0 0,-25 0,24 0,1 0,-25 0,25 0,-25 0,25 0,-25 0,49 0,-49 0,25 0,-25 0,25 0,0 0,-25 0,25 0,-25 0,49 0,-49 0,25 0,0 0,0 0,-25 0,24 0,-24 0,25 0,-25 0,25 0,0 0,-25 0,25 0,-25 0,24 24,1-24,-25 0,0 0,25 25,-25 0,0-25,25 25,-25-25,25 49,-25-49,0 25,0 25,0-1,0-24,0 25,0 0,0-1,0-24,0 0,0 0,0-1,0 26,0-25,0 0,0-1,0-24,0 25,24 0,-24-25,0 25,0-25,0 0,-24 0,-1 0,0 0,0-25,0 25,-24 0,-1 0,1 0,-1 0,-49 0,49 0,-49 0,0 0,-1 0,-48 0,24 0,0 0,24 0,26 0,0 0,-1 0,1 0,-25 0,24 0,-24 0,24 0,1 0,0 0,-26 0,51 0,-1 0,1 0,-26 0,1 0,-25 0,24 0,-24 0,0-25,49 25,-49 0,49 0,-24 0,24 0,-24 0,-1 0,26 0,-1 0,-24 0,-25 0,24 0,26-25,-26 25,-24 0,24 0,-24-24,25 24,24 0,-24 0,24 0,-24 0,-1 0,51 0,-26 0,25 0,-24 0,24 0,0-25,-25 25,26-25,-1 25,0 0,0 0,-24-25,49 0,-25 25,25 0,-25 0,25 0,0 0,-25 0,0 0,0 0,1 0,-1-24,0 24,0 0,0 0,25 0,0 0,0-25,0 25,0-25,0 0,0-24,0 49,25-50,-25 50,0-25,0 0,0 0,25 25,-25 0,25 0,-25 0,25 0,-1 0,-24 0,25 0,-25 25,50-25,0 0,-26 25,51 0,-26 0,26-25,-1 0,25 0,-24 25,-1-1,1-24,-1 0,25 0,-49 0,24 0,1 0,24 0,-25 0,26 0,-26 0,0 0,1 0,24 25,-49-25,49 0,-25 0,1 0,-1 0,25 0,-24 0,24 0,-25 0,26 0,48 0,-73 0,-26 0,26 0,-1 25,50-25,-74 0,49 0,-49 0,49 0,-49 0,24 0,25 0,0 0,-49 0,24 0,-49 0,25 0,-1 0,-24 0,25 0,-25 0,24 0,-24 0,0 0,24 0,-49 0,50 0,-50 0,25 0,0 0,-25 0,0 0,25 0,-25-25,24 25,-24 0,25 0,-25-25,25 25,0-24,0 24,-25 0,0-25,24 25,-24-25,25 25,-25 0,25-25,-25 25,25-25,0 0,-25 25,24-24,-24 24,0 0,0-25,0 25,0 0,-24 0,-26 0,-24 0,-50 0,-25 0,25 0,-50 0,25 0,-49 0,24 0,25 25,0-25,25 0,-49 0,49 0,-25 0,25 0,-50 0,1 0,-1 0,-24 0,24 0,0 0,50 0,-25 0,50 0,25 0,-25 0,24 0,26 0,-1 0,-24 0,24 0,0 0,-24 0,0 0,24 0,0 0,-24 0,49 0,-25 0,50 0,-24 0,24 0,0 0</inkml:trace>
</inkml:ink>
</file>

<file path=ppt/ink/ink1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01.0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11336 16495,'49'0,"26"0,-1 0,25 0,25 0,0 0,25 0,-25 0,25 0,-25 0,25 0,0 0,-25 0,25 0,-25 0,25 0,-25 0,24 0,26 0,0 0,-50 0,24 0,-24 0,25 0,-25 0,25 0,0 0,-25 0,25 0,0 25,-25-25,49 0,-24 0,0 0,0 0,0 0,-25 0,25 0,-25 0,24 25,1-25,-25 0,-25 0,50 0,-25 0,25 0,0 0,-25 0,25 0,-25 0,25 0,-50 0,50 0,-50 0,-25 0,1 0,-26 0,51 0,-26 0,0 0,1 0,-1 0,-24 0,-1 0,-24 0,50 0,-26 0,1 0,-1 0,1 0,0 0,24 0,-24 0,-1 0,1 0,0 0,-1 0,-24 0,0 0,24 0,-24 0,0 0,0 0,0 0,-1 0,26 0,-25 0,-25 0,49 0,-24 0,0 0,0 0,-25 0,25 0,-1 0,-24 0,25 0,-25 0,50 0,-1 0,1 0,-25 0,0 0,24 0,-24 0,0 0,-25 0,25 0,0 0,-1 0,-24 0,25 0,-25 0,25 0,0 0,-25 0,25 0,-25 0,24 0,-24 0,50 0,-50 0,25 0,-25 25,25-25,-1 0,-24 24,25-24,-25 0,0 25,25-25,-25 0,0 25,0-25,0 25,0-25,0 25,0-1,0-24,0 25,0-25,0 0,0 25,0 0,0-25,0 25,0-1,0-24,0 25,0 0,0-25,-25 0,25 25,0-25,0 0,-25 0,1 0,-1 0,-25 0,1 25,-1-25,-24 0,-1 0,1 24,-26-24,26 0,24 0,-24 0,24 0,1 0,-1 0,-24 0,24 0,-24 0,24 0,-24 0,-1 0,1 0,0 0,-1 0,1 0,-26 0,26 0,0 0,-1 0,-24 0,25 0,-26 0,26 0,-25 0,24 0,-24 0,25 0,-26 0,-24 0,50 0,0 0,-1 0,-24 0,25 0,-26 0,-48 0,73 0,-24 0,0 0,-1 0,1 0,0 0,25 0,-1 0,-24 0,25 0,-26 0,26 0,-25 0,24 0,1 0,-25 0,24 0,-24 0,25 0,-26 0,1 0,25 0,-1 0,-24 0,25 0,-1 0,-24 0,25 0,-1 0,-24 0,49 0,-24 0,24 0,1 0,-1 0,1 0,-26 0,1 0,-25 0,-1 0,26 0,-25 0,24 0,1 0,-75 0,75 0,-26 0,26 0,24 0,-24 0,0 0,-1 0,1 0,-1 0,1 0,-1 0,1 0,0 0,-1 0,1 0,24 0,-49 0,49 0,-24 0,0 0,-1 0,1 0,-1 0,26 0,-1 0,0 0,1 0,-1 0,25 0,-24 0,-1 0,25 0,1 0,-1 0,-25 0,25 0,1 0,-1 0,0 0,-25 0,26 0,24 0,-50 0,25 0,0 0,-24 0,49 0,-25 0,-25 0,50 0,-49 0,49 0,-25 0,25 0,-25 0,25 0,-25 0,0 0,25 0,-24 0,24 0,-25 0,0 0,25 0,0 0,0-24,0-1,0 25,0-25,0 25,0-25,0 0,0 1,0 24,0-50,0 50,0-25,0 25,0-25,0 25,0-24,0-1,0 0,0 0,25 0,-25 25,25-24,-1-1,-24-25,25 50,-25 0,0-25,25 1,-25 24,25 0,-25 0,0 0,25 0,0 24,-1-24,26 0,-25 0,24 0,1 25,0 0,-1 0,1-25,24 0,1 0,-1 0,0 0,1 0,-1 0,1 0,-1 0,1 0,-1 25,0-25,26 0,-26 0,75 0,-50 0,25 0,25 0,-50 0,-24 0,24 0,-25 0,1 0,24 0,0 24,0-24,-24 0,24 0,0 0,0 0,25 0,-24 0,-1 0,50 0,-50 0,0 0,-49 0,49 0,25 25,-50 0,1-25,24 0,50 0,-25 0,-50 0,25 0,75 0,-100 0,75 25,-25-25,25 0,-25 0,25 0,-50 0,0 0,25 0,-49 0,49 0,-25 0,-25 0,26 0,-1 0,25 0,-25 0,0 0,-24 0,-1 0,25 0,-24 0,-1 0,25 0,-24 0,-1 0,-24 0,49 0,-24 0,-1 0,0 0,26 0,-26 0,0 0,1 0,-26 0,1 0,-25 0,24 0,26 0,-50 0,24 0,1 0,0 0,24 0,-24 0,-1 0,1 0,-1 0,1 0,-25 0,0 0,-25 0,24 0,1 0,0 0,25 0,-26 0,1 0,0 0,25 0,-26 0,1 0,25 0,-50 0,25 0,-25 25,24-25,1 0,-25 0,25 0,-25 0,25 24,0-24,-1 0,1 0,0 0,-25 0,25 0,-25 0,25 0,0 0,-25 0,0 0,24 0</inkml:trace>
</inkml:ink>
</file>

<file path=ppt/ink/ink14.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13.36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1736 2977,'149'0,"74"0,25 0,-24 0,123 0,-49 0,24 0,-74 0,0 0,-49 0,-1 0,-24 0,-1 0,1 0,-50 0,25 0,-25 0,25 0,-25 0,24 0,1 0,-25 0,25 0,-25 0,25 0,-25 0,25 0,-25 0,0 0,0 0,-25 0,50 0,0 0,-25 0,25 0,-25 0,25 0,-25 0,24 0,-24 0,25 0,0 0,-25 0,50 0,-25 0,-25 0,24 0,-24 0,25 0,-50 0,1 0,-26 0,25 0,-24 0,-1 0,1 0,-1 0,0 0,-24 0,0 0,-26 0,26 0,0 0,-26 0,26 0,-25 0,0 0,-1 0,51 0,-50 0,-1 0,1 0,-25 0,25 0</inkml:trace>
</inkml:ink>
</file>

<file path=ppt/ink/ink15.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15.51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1240 4093,'0'0,"25"0,0 0,0 25,24-25,-24 0,25 0,24 0,0 0,1 0,49 0,-25 0,0 0,1 24,48-24,-73 0,24 0,25 25,-25-25,25 0,-49 0,49 25,-50-25,-24 0,-1 0,26 0,-26 0,26 0,-1 0,1 0,-1 0,0 0,-24 0,25 0,-1 0,-24 0,-1 0,26 0,-51 0,1 0,25 0,-50 0,25 0,-1 0,1 0,-25 0,25 0,-25 0,25 0,0 0,24 0,1 0,-50 0,25 0,-1 0,1 0,-25 0,25 0,-25 0</inkml:trace>
</inkml:ink>
</file>

<file path=ppt/ink/ink16.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20.23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2059 5283,'25'0,"24"25,1 0,-1 0,1-25,24 25,50-25,0 0,25 0,0 0,-25 24,99-24,-24 0,-1 0,1 0,-1 0,50 0,-49 0,-1 0,-49 0,25 0,-50 0,24 0,-24 0,25 0,0 0,-25 0,25 0,-25 0,25 0,-25 0,25 0,-25 0,24 0,-48 0,-1 0,0 0,-24 0,-1 0,0 0,1 0,24 0,0 0,0 0,-24 0,-1 0,50 0,-49 0,-26 0,1 0,-25 0,24 0,-24 0,-25 0,25 0,0 0,0 0,-25 0,24 0,1 0,-25 0,25 0,0 0,24 0,-24 0,25 0,-25 0,-1 0,1 0,-25 0,25 0,0 0,-25 0,25 0,-25 0,49 0,-49 0,25 0,0 0,0 0,-25 0,24 0,-24 0,25 0,-25 0,25 0,0 0</inkml:trace>
</inkml:ink>
</file>

<file path=ppt/ink/ink17.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22.68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1414 6449,'25'0,"24"25,26-25,-1 0,25 0,25 0,25 0,-25 0,25 0,25 0,-50 0,25 0,-25 0,24 0,1 0,0 0,-50 0,0 0,25 0,-49 0,-1 0,1 0,-1 0,1 0,-1 0,0 0,1 0,-1 0,-24 0,-25 0,24 0,-24 0,0 0,0 0,-25 0,24 0,1 0,-25 0,25 0,0 25,0-25,-25 0,24 0,1 0,0 0,0 0,0 25,-1-25,-24 0,50 0,0 0,-25 0,-1 24,26-24,0 0,-26 0,26 0,-25 0,0 0,-25 0,24 0,26 0,-25 0,0 0,-1 0,26 0,0 0,-1 0,1 0,24 0,-24 0,24 0,-24 0,49 0,-24 0,-1 0,0 0,26 0,-1 0,-25 0,1 0,-1 0,0 0,1 0,-1 0,-24 0,49 0,-49 0,-25 0,24 0,1 0,-1 0,26 0,-50 0,49 0,-24 0,24 0,-49 0,24 0,1 0,24 0,-49 0,0 0,25 0,24 0,-49 0,24 0,1 0,-25 0,49 0,-49 0,0 0,0 0,-25 0,25 0,-1 0,1 0,-25 0,50 0,-50 0,49 0,-24 0,-25 0,50 0,-50 0,25 0,-25 0,24 0,1 0,-25 0,25 0,-25 0,50 0,-26 0,1 0,25 0,24 0,1 0,-1 0,25 0,-24 0,24 0,-25 0,26 0,-26 0,50 0,-50 0,1 0,-26 0,1 0,-50 0,0 0,0 0,0 25,-50 0,1 0,-75 24,-50-49,-49 25,-75 0</inkml:trace>
</inkml:ink>
</file>

<file path=ppt/ink/ink18.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23.84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1612 7665,'75'0,"24"0,0 0,25 0,99 0,-99 0,50 0,124 0,-50 0,25 0,24 0,26 0,24 0,-49 0,-1 0,51 0,-125 0,99 0,-49 24,0-24,-50 0,50 25,-74-25,-26 25,50 0,-24-25,-1 0,1 0,24 0,-74 0,74 0,0 0,-49 0,0 0,24 0,0 0,26 0,-100 0,25 0,-25 0,49 0,1 0,-25 0,-25 0,-25 0,50 0,-75 0,-24 0,24 0,1 0,-51 0,-24 0,50 0,-50 0,25 0,-25 0,-124 0</inkml:trace>
</inkml:ink>
</file>

<file path=ppt/ink/ink19.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33.38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1339 13568,'0'0,"50"0,-25 25,24-25,1 25,24-25,26 25,49-1,-25-24,49 25,75-25,-25 0,-49 0,74 0,-49 0,-1 0,-24 0,-1 0,1 0,0 0,-1 0,-74 0,50 25,-25-25,25 0,25 0,-50 0,25 0,-25 0,24 0,26 0,0 0,-50 0,25 0,-25 25,24-25,-24 0,25 0,-50 0,-24 0,24 0,25 0,-25 0,1 0,48 0,-24 0,25 0,-25 0,25 0,-25 0,25 0,49 0,-49 0,-25 0,25 25,-75-25,26 0,-26 0,25 0,-24 0,-1 0,1 0,24 0,-25 0,1 0,24 0,-25 0,1 0,-1 0,1 0,-26 0,26 0,-1 0,0 0,-49 0,0 0,25 0,-26 0,-24 0</inkml:trace>
</inkml:ink>
</file>

<file path=ppt/ink/ink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16.31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6697 3373,'149'0,"-25"0,25 0,25 0,-50 0,49 0,-24 0,-25 0,25 0,0-24,-25 24,25 0,-50 0,0 0,25 0,-25 0,-24 0,24 0,0 0,50 0,-25 0,25 0,-25 0,25 0,-25 0,25 0,-1 0,-24 0,25 0,-25 0,25 0,-25 0,25 0,-25 0,25 0,-50 0,0 0,50 0,0 0,-25 0,25 0,-25 0,25 0,-25 0,49 0,-24 0,-25 0,25 0,-25 0,25 0,0 0,-25 0,24 0,-48 0,24 0,24 0,-48 0,-1 0,-25 0,50 0,-24 0,-51 0,50 0,1 0,24 0,0 0,-25 0,-25 0,26 0,-1 0,-25 0,1 0,-1 0,0 0,26 0,-26 0,25 0,-24 0,-1 0,50 0,0 0,-25 0,-24 0,24 0,-25 0,1 0,24 0,-25 0,26 0,-26 0,25 0,25 0,-49 0,-26 0,1 0,0 0,24 0,0 0,-24 0,24 0,-24 0,24 0,1 0,-26 0,1 0,0 0,-26 0,1 0,50 0,-51 0,26 0,0 0,24 0,1 0,24 0,0 0,-49 0,24 0,0 0,-49 0,25 0,-25 0,-1 0,1 0,0 0,0 0,-25 0</inkml:trace>
</inkml:ink>
</file>

<file path=ppt/ink/ink20.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35.1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1389 14808,'0'0,"50"0,-1 0,50 0,50 0,-25 0,50 0,74 0,-50 0,1 0,49 0,-50 0,26 0,-51 0,1 0,-25 0,-25 0,25 0,-25 0,24 0,-48 0,48 0,-24 0,25 0,-25 0,25 0,0 0,-25 0,25 0,-50 0,0 0,-24 0,24 0,50 0,-50 0,0 0,25 0,0 0,25 0,-75 0,26 0,-26 0,25 0,-24 0,24 0,-25 0,1 0,-1 0,-24 0,-1 0,-24 0,25 0,-1 0,-24 0,0 0,25 0,-26 0,1 0,25 0,24 0,-24 0,24 0,1 0,-1 0,-24 0,-1 0,26 0,-26 0,1 0,-25 0,24 0,26 0,24 25,-25-25,50 0,1 0,48 0,-24 0,-25 0,-50 0,26 0,-26 0,0 0,-24 0,-25 0,24 0,26 0,-25 0,-26 0,1 0,0 0,-25 0,25 0,0 0,-25 0,24 0,-24 0,25 0,0 0,0 0,-25 0,25 0,-1 0,-24 0</inkml:trace>
</inkml:ink>
</file>

<file path=ppt/ink/ink2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37.26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3448 15801,'74'24,"25"1,50-25,-25 0,50 0,49 0,0 0,25 0,1 0,-1 0,24 0,-48 0,24 0,-50 0,-24 0,-25 0,-25 0,24 0,-23 0,23 0,-24 0,25 0,0 0,-25 0,25 0,-25 0,25 0,-25 0,25 0,-25 0,24 0,1 0,-25 0,25 0,-25 0,-25 0,25 0,-24 0,-51 0,26 0,-51 0,26 0,-50 0,25 0,-25 0,0 0</inkml:trace>
</inkml:ink>
</file>

<file path=ppt/ink/ink2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38.78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2208 17066,'198'0,"25"0,25 0,0 0,-49 0,-1 0,-24 0,49 0,-49 0,49 0,-25 0,1 0,-50 0,49 0,-74 0,50 0,-25 0,-50 0,0 0,0 0,25 0,-24 0,-26 0,50 0,-50 0,26 0,-1 0,50 0,-50 0,50 0,-25 0,25 0,-50 0,0 0,25 0,-25 0,25 0,0 0,-25 0,1 0,24 0,-25 0,0 0,50-25,-50 25,-24 0,24 0,0 0,25 0,-49-25,24 25,0 0,0 0,-24 0,-1 0,50 0,-50 0,1 0,-26 0,1 0,0 0,-1 0,-24-25,0 25,-25 0,25 0,-25 0</inkml:trace>
</inkml:ink>
</file>

<file path=ppt/ink/ink2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5:42.9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1687 8806,'0'0,"25"-25,74 0,0 0,50 0,0 1,-25 24,24 0,-24 0,25 0,-25 0,25 0,-25 0,25 0,0 0,-25 0,25 0,-25 0,25 0,-25 0,24 0,-24 0,25 0,0 0,-25 0,25 0,-25 0,25 0,-25 0,25 0,-25 0,24 0,1 0,-49 0,24 0,24 0,-24 0,25 0,0 0,-25 0,-49 0,-26 0,1 0,-1 0,-24 0,0 0,0 0,0 0,-25 0,24 0,-24 0,25 0,0 0,-25 0,25 0,0 0,-25 0</inkml:trace>
</inkml:ink>
</file>

<file path=ppt/ink/ink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20.75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5507 4564,'49'0,"50"0,25 0,1 0,98 0,0 0,25 0,-50 0,75 0,-49 0,24 25,-25-25,25 0,0 0,-50 0,75 0,-149 0,50 0,24 0,26 0,-76 0,1 0,-50 0,1 0,-1 0,0 0,0 0,-24 0,24 0,0 0,0 0,-24 0,49 0,-25 0,0 0,0 0,1 0,-1 0,0 0,0 0,1 0,48 0,-48 0,24 0,24 0,-48 0,49 0,-25 0,24 0,-24 0,25 0,-25 0,25 0,0 0,-25 0,-25 0,50 0,25 0,-75 0,50 0,-25 0,25 0,-25 0,49 0,-74 0,50 0,-25 0,-25 0,25 0,1 0,-51 0,75 0,-25 0,-25 0,25 0,-25 0,0 0,-24 0,24 0,-24 0,24 0,0 0,25 0,-50 0,26 0,-26 0,0 0,26 0,-1 0,25 0,-50 0,26 0,-1 0,0 0,-25 0,1 0,-1 0,25 0,-24 0,24 0,0 0,-49 0,49 0,-49 0,24 0,-24 0,24 0,1 0,-1 0,-24 0,-1 0,1 0,-1 0,26 0,-50 0,24 0,-24 0,25 0,-26 0,1 0,25 0,-1 0,-49 0,50 0,-25 0,0 0,-25 0,25 0,-25 0</inkml:trace>
</inkml:ink>
</file>

<file path=ppt/ink/ink4.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23.45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1662 5779,'124'25,"25"-25,-25 0,25 0,49 0,50 0,-25 0,50 0,25 0,49 0,-24 0,24 0,-25 0,1 0,-75 0,-25 0,50 0,-75 25,-24-25,0 0,-1 0,-49 0,25 0,-25 0,25 0,-25 0,50 0,-1 0,26 0,-26 0,26 0,-26 0,51 0,-26 0,-24 0,-50 0,25 0,-25 0,49 0,-24 0,25 0,-75 0,75 0,-26-25,-24 25,25 0,-25 0,25 0,-50 0,50 0,-25 0,25 0,-50 0,50 0,-50 0,0 0,50 0,-25 0,25 0,-25 0,-49 0,24 0,50 0,-50 0,-25 0,1 0,-1 0,0 0,1 0,-1 0,-49 0,0 0,0 0,-25 0,49 0,-49 0,25 0,0 0,0 0,24 0,-49 0,25 0,25 0,-1 0,-24 0,50 0,-26 0,-24 0,0 0,0 0,-25 0,49 0,1-25</inkml:trace>
</inkml:ink>
</file>

<file path=ppt/ink/ink5.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24.81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19149 4564,'25'0,"0"0,-25 0,25 0,-1 0,1 0,0 0,-25 0,50 0,-50 0,24 0,1 0,0 0,25 0,-1 0,1 0,0-25,-1 25,26 0,-1 0,-24 0,24-25,25 25,-24 0,-26 0,75 0,-49 0,-26 0,1 0,24-24,-24 24,-1 0,1 0,0 0,24 0,-24 0,-1 0,26 0,-50 0,-1 0,-24 0,25 0,-25 0,25 0,-25 0,50 0,-50 0,24 0,-24 0,25 0,0 0,-25 0,25 0,-25 0,25 0,-1 0,-24 0,25 0,0 0,0 0,0 0,-1 0,1 0,0 0,-25 0,25 0,0 0</inkml:trace>
</inkml:ink>
</file>

<file path=ppt/ink/ink6.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24.9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21506 4490</inkml:trace>
</inkml:ink>
</file>

<file path=ppt/ink/ink7.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28.30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5581 7169,'25'0,"24"0,1 0,0 0,24 0,25 0,1 0,24 0,0 0,24 0,-24 0,75 0,-25 0,49 0,-74 0,74 0,-50 0,-24 0,75 0,-51 0,50 0,25 0,25 0,-74 0,-26 0,1 0,0 0,-50 0,24 0,-23 0,23 0,-24 0,25 0,-25 0,25 0,0 0,-25 0,25 0,-25 0,99 24,-74-24,74 0,-25 0,-24 25,0-25,-1 0,-49 0,25 0,-25 0,25 25,0-25,-25 0,25 0,-25 0,25 0,-25 0,24 0,1 0,-25 0,-24 0,48 0,-48 0,48 0,-48 0,73 0,-49 0,25 0,-25 0,25 0,0 0,-25 0,-25 0,50 0,-25 0,0 0,-25 0,-24 0,-1 0,-24 0,24 0,0 0,-24 0,0 0,24 0,0 0,1 0,-26 0,1 0,-25 0,0 0,24 0,-49-25,50 25,-50 0,25 0,24 0,-24 0,0 0,25 0,-1 0,1 0,-25 0,-1 0,-24 0,25 0,0 0,-25 0,25 0,0 0,-1 0,26 0,-50 0,25 0,0 0</inkml:trace>
</inkml:ink>
</file>

<file path=ppt/ink/ink8.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35.64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2108 13543,'25'0,"0"0,0-24,24 24,1 0,0 0,24 0,0 0,26 0,-1 0,0 0,-24 0,-1 0,25 0,-24 0,-1 0,0 0,1 0,-26 0,1 0,24 0,-24 0,0 0,24 0,-24 0,24 0,1 0,-26 0,1 0,-1 0,1 0,24 0,1 0,24 0,-25 0,26 0,-26 0,0 0,26 0,-26 0,1 0,-1 0,25 0,-24 0,-1 0,0 0,1 0,24 0,0 0,-24 0,-26 0,26 0,-1 0,1 0,24 0,25 0,-75 0,1 0,0 0,24 0,0 0,1 0,-1 0,1 0,-1 0,-24 0,24 24,-49-24,25 0,24 0,-24 0,-1 0,26 0,-26 0,26 25,-1-25,0 0,26 0,-51 0,1 0,-25 0,24 0,-24 0,0 0,24 0,1 0,0 0,-1 0,-24 0,25 0,-1 0,-24 0,0 0,25 0,-50 0,49 0,-49 0,25 0,-25 0,25 0,-25 0,25 0,-1 0,-24 0,25 0,-25 0,0 25,0-25,0 25,0-25,0 25,0-1,0-24,0 25,0-25,0 50,0-50,0 25,0-25,0 24,0-24,0 25,0 0,0 25,0-50,0 24,0-24,0 25,0-25,0 25,0 0,0-25,0 25,0-25,-25 24,25 1,-24-25,24 25,-25-25,25 0,-50 25,50-25,-25 25,-49-25,49 0,0 24,-49-24,-1 25,26-25,-1 0,1 0,-26 0,26 0,-26 0,26 0,-1 0,0 0,1 0,-26 0,26 0,-1 0,1 0,-1 0,-24 0,24 0,0 0,1 0,-1 0,0 0,-49 0,50 0,-26 0,1 0,-25 0,24 0,26 0,-26 0,1 0,24 0,-49 0,25 0,24 0,-49 0,49 0,-24 0,-1 0,26 0,-26 0,1 0,24 0,-24 0,24 0,-24 0,-1 0,26 0,-26 0,1 0,-1 0,1 0,24 0,-24 0,0 0,-1 0,26 0,-26 0,1 0,-1 0,1 0,24 0,-24 0,24 0,1 0,-26 0,51 0,-26 0,0 0,1 0,-1 0,25 0,-24 0,-1 0,0 0,1 0,24 0,-25 0,26-25,-1 25,-25 0,50 0,-25 0,-24 0,24 0,0 0,-24 0,24 0,-25 0,25-24,1 24,-1 0,0 0,-25-25,26 25,-1 0,-25 0,0 0,26 0,-26 0,25 0,0 0,-24 0,49 0,-25 0,0 0,0 0,25 0,-24-25,-1 25,0 0,0 0,25 0,-25 0,1 0,24 0,0-25,-25 25,25 0,0-25,0 1,-25 24,25 0,0 0,-25-50,25 50,0-25,0 25,0-25,0 25,0-24,0-1,0 25,25-25,0 25,0 0,-25 0,24 0,1 0,0 0,0 0,0 0,-1 0,26 0,0 0,-26 0,26 0,0 0,-1 0,1 0,0 0,-1 0,26 0,-26 0,1 0,-1 0,1 0,24 0,1 0,-1 0,1 0,-1 0,0 25,1-25,-1 0,26 0,-1 0,-25 0,1 0,-1 0,0 0,1 0,-1 0,1 0,-1 0,0 0,-24 0,24 0,26 0,-26 0,1 0,-1 0,0 0,-24 0,24 0,1 0,-1 0,-24 0,24 0,1 0,24 0,-25 0,1 0,24 0,-25 0,26 0,-26 0,0 0,1 0,-1 0,1 0,-1 0,0 0,1 0,-1 0,1 0,-1 0,1 0,-26 0,1 0,24 0,1 0,-1 0,25 0,-24 0,-1 0,25 0,-24 0,-1 0,-24 0,-26 0,51 0,-50 0,-1 0,26 0,0 0,-1 0,-24 0,0 0,25 0,-26 0,1 0,0 0,-25 0,25 0,0 0,-25 0,24 0</inkml:trace>
</inkml:ink>
</file>

<file path=ppt/ink/ink9.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4-09-02T22:14:39.9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2108 14957,'0'0,"25"0,25 0,-25 0,24 0,1-25,-1 25,26 0,-1 0,1 0,-1 0,25 0,25 0,25 0,0 0,-25 0,25 0,-25 0,-25 0,50 0,-50 0,-24 0,24 0,-25 0,25 0,1 0,-1 0,-25 0,1 0,24 0,0 0,25 0,-25 25,50-25,-50 0,25 0,0 0,-24 0,-1 0,50 0,-50 0,0 0,-24 25,-1-25,0 0,1 0,24 0,-25 0,1 0,-1 0,-24 0,24 0,-24 0,24 0,1 0,-26 0,26 25,-50-25,-1 0,26 0,-25 0,0 0,-1 0,-24 0,25 0,0 0,-25 0,25 0,-25 0,25 0,-25 0,24 0,1 0,-25 0,25 0,-25 0,25 0,0 0,-25 0,24 0,-24 0,25 0,-25 0,25 0,-25 25,25-25,-25 0,0 0,0 24,25-24,-25 0,0 0,0 25,0 0,24-25,1 25,-25 0,0-1,0 1,0-25,0 25,25 0,-25 0,0 24,0-49,0 50,0-25,0 0,0-1,0 1,0 0,0-25,0 25,0 0,0-1,0-24,0 25,0 0,0-25,0 0,0 0,0 0,-25 0,0 0,1 0,-1 0,0 0,-25 0,-24 0,24 0,1 0,-1 0,-49 0,49 0,-49 0,25 25,-25-25,24 0,1 0,-1 0,1 0,-1 0,26 0,-75 0,25 0,-1 0,-48 0,48 0,1 0,25 0,-1 0,1 0,-25 0,-1 0,1 0,0 0,0 0,0 0,-1 0,-49 0,75 0,-25 0,24 0,1 0,-50 0,0 0,50 0,-1 0,1 0,-25-25,24 25,1 0,-1-25,1 25,24 0,-49 0,49 0,-24 0,24 0,-24 0,24 0,1 0,-1 0,25 0,1 0,-26 0,25 0,0 0,1 0,-1 0,0 0,-25 0,50 0,-49 0,49 0,-25 0,25 0,-50 0,50 0,-25 0,1 0,-1 0,25 0,-25 0,25 0,-50 0,50 0,-24 0,24 0,-25 0,25 0,-25 0,0 0,25 0,-25 0,25 0,-24 0,24-25,-25 25,25 0,-25 0,25 0,0 0,-25-24,25-1,-25 25,1-25,-1 0,0 0,25 1,-50-1,50 25,0-25,-24 0,24 25,0 0,24 0,1 0,0 0,49 0,-49 0,25 0,-1 0,1 0,24 0,1 0,-1 0,1 0,24 0,-25 0,26 0,-26 0,25 0,-24 0,24 0,25 0,-25 0,0 0,1 0,-26 0,0 0,1 0,-26 0,1 0,0 0,-1 0,1 0,49 0,-49 0,24 0,25 0,-24 0,-26 0,50 0,-24 0,-25 0,24 0,0 0,-24 0,24 0,26 0,-26 0,0 0,26 0,-1 0,0 0,-25 0,1 0,-1 0,50 0,-49 0,-26 0,26 0,-1 0,1 0,-1 0,0 0,26 0,-51 0,1 0,-25 0,24 0,26 0,-26 0,1 0,-25 0,24 0,1 0,0 0,-26 0,26 0,0 0,-26 0,1 0,50 0,-26 0,-24 0,0 0,49 0,-74 0,25 0,-25 0,25 0,-25 0,25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2B7DEA-842E-482E-8DB0-FCEAE3B3BBB1}"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B7DEA-842E-482E-8DB0-FCEAE3B3BBB1}"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B7DEA-842E-482E-8DB0-FCEAE3B3BBB1}"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B7DEA-842E-482E-8DB0-FCEAE3B3BBB1}"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2B7DEA-842E-482E-8DB0-FCEAE3B3BBB1}"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2B7DEA-842E-482E-8DB0-FCEAE3B3BBB1}"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2B7DEA-842E-482E-8DB0-FCEAE3B3BBB1}" type="datetimeFigureOut">
              <a:rPr lang="en-US" smtClean="0"/>
              <a:t>9/2/2014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2B7DEA-842E-482E-8DB0-FCEAE3B3BBB1}" type="datetimeFigureOut">
              <a:rPr lang="en-US" smtClean="0"/>
              <a:t>9/2/2014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B7DEA-842E-482E-8DB0-FCEAE3B3BBB1}" type="datetimeFigureOut">
              <a:rPr lang="en-US" smtClean="0"/>
              <a:t>9/2/2014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90DA8A-406C-42CF-B214-F0DC7563FB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B7DEA-842E-482E-8DB0-FCEAE3B3BBB1}"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0DA8A-406C-42CF-B214-F0DC7563FB5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B2B7DEA-842E-482E-8DB0-FCEAE3B3BBB1}" type="datetimeFigureOut">
              <a:rPr lang="en-US" smtClean="0"/>
              <a:t>9/2/2014</a:t>
            </a:fld>
            <a:endParaRPr lang="en-US"/>
          </a:p>
        </p:txBody>
      </p:sp>
      <p:sp>
        <p:nvSpPr>
          <p:cNvPr id="9" name="Slide Number Placeholder 8"/>
          <p:cNvSpPr>
            <a:spLocks noGrp="1"/>
          </p:cNvSpPr>
          <p:nvPr>
            <p:ph type="sldNum" sz="quarter" idx="11"/>
          </p:nvPr>
        </p:nvSpPr>
        <p:spPr/>
        <p:txBody>
          <a:bodyPr/>
          <a:lstStyle/>
          <a:p>
            <a:fld id="{ED90DA8A-406C-42CF-B214-F0DC7563FB5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D90DA8A-406C-42CF-B214-F0DC7563FB56}"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B2B7DEA-842E-482E-8DB0-FCEAE3B3BBB1}" type="datetimeFigureOut">
              <a:rPr lang="en-US" smtClean="0"/>
              <a:t>9/2/2014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5.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8.emf"/><Relationship Id="rId18" Type="http://schemas.openxmlformats.org/officeDocument/2006/relationships/customXml" Target="../ink/ink9.xml"/><Relationship Id="rId26" Type="http://schemas.openxmlformats.org/officeDocument/2006/relationships/customXml" Target="../ink/ink13.xml"/><Relationship Id="rId3" Type="http://schemas.openxmlformats.org/officeDocument/2006/relationships/image" Target="../media/image3.emf"/><Relationship Id="rId21" Type="http://schemas.openxmlformats.org/officeDocument/2006/relationships/image" Target="../media/image12.emf"/><Relationship Id="rId7" Type="http://schemas.openxmlformats.org/officeDocument/2006/relationships/image" Target="../media/image5.emf"/><Relationship Id="rId12" Type="http://schemas.openxmlformats.org/officeDocument/2006/relationships/customXml" Target="../ink/ink6.xml"/><Relationship Id="rId17" Type="http://schemas.openxmlformats.org/officeDocument/2006/relationships/image" Target="../media/image10.emf"/><Relationship Id="rId25" Type="http://schemas.openxmlformats.org/officeDocument/2006/relationships/image" Target="../media/image14.emf"/><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7.emf"/><Relationship Id="rId24" Type="http://schemas.openxmlformats.org/officeDocument/2006/relationships/customXml" Target="../ink/ink12.xml"/><Relationship Id="rId5" Type="http://schemas.openxmlformats.org/officeDocument/2006/relationships/image" Target="../media/image4.emf"/><Relationship Id="rId15" Type="http://schemas.openxmlformats.org/officeDocument/2006/relationships/image" Target="../media/image9.emf"/><Relationship Id="rId23" Type="http://schemas.openxmlformats.org/officeDocument/2006/relationships/image" Target="../media/image13.emf"/><Relationship Id="rId10" Type="http://schemas.openxmlformats.org/officeDocument/2006/relationships/customXml" Target="../ink/ink5.xml"/><Relationship Id="rId19" Type="http://schemas.openxmlformats.org/officeDocument/2006/relationships/image" Target="../media/image11.emf"/><Relationship Id="rId4" Type="http://schemas.openxmlformats.org/officeDocument/2006/relationships/customXml" Target="../ink/ink2.xml"/><Relationship Id="rId9" Type="http://schemas.openxmlformats.org/officeDocument/2006/relationships/image" Target="../media/image6.emf"/><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5.emf"/></Relationships>
</file>

<file path=ppt/slides/_rels/slide3.xml.rels><?xml version="1.0" encoding="UTF-8" standalone="yes"?>
<Relationships xmlns="http://schemas.openxmlformats.org/package/2006/relationships"><Relationship Id="rId8" Type="http://schemas.openxmlformats.org/officeDocument/2006/relationships/image" Target="../media/image19.emf"/><Relationship Id="rId13" Type="http://schemas.openxmlformats.org/officeDocument/2006/relationships/customXml" Target="../ink/ink19.xml"/><Relationship Id="rId18" Type="http://schemas.openxmlformats.org/officeDocument/2006/relationships/image" Target="../media/image24.emf"/><Relationship Id="rId3" Type="http://schemas.openxmlformats.org/officeDocument/2006/relationships/customXml" Target="../ink/ink14.xml"/><Relationship Id="rId21" Type="http://schemas.openxmlformats.org/officeDocument/2006/relationships/customXml" Target="../ink/ink23.xml"/><Relationship Id="rId7" Type="http://schemas.openxmlformats.org/officeDocument/2006/relationships/customXml" Target="../ink/ink16.xml"/><Relationship Id="rId12" Type="http://schemas.openxmlformats.org/officeDocument/2006/relationships/image" Target="../media/image21.emf"/><Relationship Id="rId17" Type="http://schemas.openxmlformats.org/officeDocument/2006/relationships/customXml" Target="../ink/ink21.xml"/><Relationship Id="rId2" Type="http://schemas.openxmlformats.org/officeDocument/2006/relationships/image" Target="../media/image16.jpeg"/><Relationship Id="rId16" Type="http://schemas.openxmlformats.org/officeDocument/2006/relationships/image" Target="../media/image23.emf"/><Relationship Id="rId20" Type="http://schemas.openxmlformats.org/officeDocument/2006/relationships/image" Target="../media/image25.emf"/><Relationship Id="rId1" Type="http://schemas.openxmlformats.org/officeDocument/2006/relationships/slideLayout" Target="../slideLayouts/slideLayout4.xml"/><Relationship Id="rId6" Type="http://schemas.openxmlformats.org/officeDocument/2006/relationships/image" Target="../media/image18.emf"/><Relationship Id="rId11" Type="http://schemas.openxmlformats.org/officeDocument/2006/relationships/customXml" Target="../ink/ink18.xml"/><Relationship Id="rId5" Type="http://schemas.openxmlformats.org/officeDocument/2006/relationships/customXml" Target="../ink/ink15.xml"/><Relationship Id="rId15" Type="http://schemas.openxmlformats.org/officeDocument/2006/relationships/customXml" Target="../ink/ink20.xml"/><Relationship Id="rId10" Type="http://schemas.openxmlformats.org/officeDocument/2006/relationships/image" Target="../media/image20.emf"/><Relationship Id="rId19" Type="http://schemas.openxmlformats.org/officeDocument/2006/relationships/customXml" Target="../ink/ink22.xml"/><Relationship Id="rId4" Type="http://schemas.openxmlformats.org/officeDocument/2006/relationships/image" Target="../media/image17.emf"/><Relationship Id="rId9" Type="http://schemas.openxmlformats.org/officeDocument/2006/relationships/customXml" Target="../ink/ink17.xml"/><Relationship Id="rId14" Type="http://schemas.openxmlformats.org/officeDocument/2006/relationships/image" Target="../media/image22.emf"/><Relationship Id="rId22" Type="http://schemas.openxmlformats.org/officeDocument/2006/relationships/image" Target="../media/image26.emf"/></Relationships>
</file>

<file path=ppt/slides/_rels/slide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648"/>
            <a:ext cx="8458200" cy="851847"/>
          </a:xfrm>
        </p:spPr>
        <p:txBody>
          <a:bodyPr/>
          <a:lstStyle/>
          <a:p>
            <a:r>
              <a:rPr lang="en-US" sz="5400" dirty="0" smtClean="0"/>
              <a:t>7 MAJOR WORLD RELIGIONS</a:t>
            </a:r>
            <a:endParaRPr lang="en-US" sz="5400" dirty="0"/>
          </a:p>
        </p:txBody>
      </p:sp>
      <p:pic>
        <p:nvPicPr>
          <p:cNvPr id="11266" name="Picture 2" descr="http://www3.northern.edu/marmorsa/worldrelig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9144000" cy="6110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520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0"/>
            <a:ext cx="8305800" cy="1143000"/>
          </a:xfrm>
        </p:spPr>
        <p:txBody>
          <a:bodyPr/>
          <a:lstStyle/>
          <a:p>
            <a:pPr algn="ctr"/>
            <a:r>
              <a:rPr lang="en-US" b="1" i="1" u="sng" dirty="0" smtClean="0">
                <a:effectLst>
                  <a:outerShdw blurRad="38100" dist="38100" dir="2700000" algn="tl">
                    <a:srgbClr val="000000">
                      <a:alpha val="43137"/>
                    </a:srgbClr>
                  </a:outerShdw>
                </a:effectLst>
              </a:rPr>
              <a:t>ANIMISM</a:t>
            </a:r>
            <a:endParaRPr lang="en-US" b="1" i="1" u="sng" dirty="0">
              <a:effectLst>
                <a:outerShdw blurRad="38100" dist="38100" dir="2700000" algn="tl">
                  <a:srgbClr val="000000">
                    <a:alpha val="43137"/>
                  </a:srgbClr>
                </a:outerShdw>
              </a:effectLst>
            </a:endParaRPr>
          </a:p>
        </p:txBody>
      </p:sp>
      <p:sp>
        <p:nvSpPr>
          <p:cNvPr id="5" name="Content Placeholder 4"/>
          <p:cNvSpPr>
            <a:spLocks noGrp="1"/>
          </p:cNvSpPr>
          <p:nvPr>
            <p:ph sz="half" idx="1"/>
          </p:nvPr>
        </p:nvSpPr>
        <p:spPr>
          <a:xfrm>
            <a:off x="0" y="838200"/>
            <a:ext cx="3657600" cy="6019800"/>
          </a:xfrm>
        </p:spPr>
        <p:txBody>
          <a:bodyPr>
            <a:normAutofit fontScale="92500" lnSpcReduction="20000"/>
          </a:bodyPr>
          <a:lstStyle/>
          <a:p>
            <a:r>
              <a:rPr lang="en-US" dirty="0" smtClean="0"/>
              <a:t>Retained tribal  ethnic religion of people around the world</a:t>
            </a:r>
          </a:p>
          <a:p>
            <a:r>
              <a:rPr lang="en-US" dirty="0" smtClean="0"/>
              <a:t>Today adherents number at least 100 million</a:t>
            </a:r>
          </a:p>
          <a:p>
            <a:r>
              <a:rPr lang="en-US" dirty="0" smtClean="0"/>
              <a:t>Animists believe certain inanimate objects posses spirits or souls</a:t>
            </a:r>
          </a:p>
          <a:p>
            <a:pPr lvl="1"/>
            <a:r>
              <a:rPr lang="en-US" dirty="0" smtClean="0"/>
              <a:t>Spirits live in rocks, rivers, mountain peaks, and heavenly bodies of water</a:t>
            </a:r>
            <a:endParaRPr lang="en-US" dirty="0"/>
          </a:p>
          <a:p>
            <a:pPr lvl="1"/>
            <a:r>
              <a:rPr lang="en-US" dirty="0" smtClean="0"/>
              <a:t>Each tribe has its own unique characteristics</a:t>
            </a:r>
          </a:p>
          <a:p>
            <a:r>
              <a:rPr lang="en-US" dirty="0" smtClean="0"/>
              <a:t>Mostly found in Sub-Saharan Africa </a:t>
            </a:r>
            <a:endParaRPr lang="en-US" dirty="0"/>
          </a:p>
        </p:txBody>
      </p:sp>
      <p:pic>
        <p:nvPicPr>
          <p:cNvPr id="8194" name="Picture 2" descr="http://rathertolove.files.wordpress.com/2012/11/animis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914400"/>
            <a:ext cx="54102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49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eliefnet.com/columnists/religion101/files/2012/09/global-pi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74" y="1"/>
            <a:ext cx="9155373" cy="6844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969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79.170.40.182/world-faiths.com/WordPress1/wp-content/uploads/2012/07/world-religions-ma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140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22" y="0"/>
            <a:ext cx="8559421" cy="1143000"/>
          </a:xfrm>
        </p:spPr>
        <p:txBody>
          <a:bodyPr>
            <a:normAutofit/>
          </a:bodyPr>
          <a:lstStyle/>
          <a:p>
            <a:r>
              <a:rPr lang="en-US" dirty="0" smtClean="0"/>
              <a:t>WHAT DEFINES A </a:t>
            </a:r>
            <a:r>
              <a:rPr lang="en-US" b="1" i="1" u="sng" dirty="0" smtClean="0">
                <a:effectLst>
                  <a:outerShdw blurRad="38100" dist="38100" dir="2700000" algn="tl">
                    <a:srgbClr val="000000">
                      <a:alpha val="43137"/>
                    </a:srgbClr>
                  </a:outerShdw>
                </a:effectLst>
              </a:rPr>
              <a:t>RELIGION</a:t>
            </a:r>
            <a:r>
              <a:rPr lang="en-US" dirty="0" smtClean="0"/>
              <a:t>?</a:t>
            </a:r>
            <a:endParaRPr lang="en-US" dirty="0"/>
          </a:p>
        </p:txBody>
      </p:sp>
      <p:sp>
        <p:nvSpPr>
          <p:cNvPr id="3" name="Content Placeholder 2"/>
          <p:cNvSpPr>
            <a:spLocks noGrp="1"/>
          </p:cNvSpPr>
          <p:nvPr>
            <p:ph idx="1"/>
          </p:nvPr>
        </p:nvSpPr>
        <p:spPr>
          <a:xfrm>
            <a:off x="0" y="914400"/>
            <a:ext cx="8458200" cy="5943600"/>
          </a:xfrm>
        </p:spPr>
        <p:txBody>
          <a:bodyPr>
            <a:normAutofit lnSpcReduction="10000"/>
          </a:bodyPr>
          <a:lstStyle/>
          <a:p>
            <a:r>
              <a:rPr lang="en-US" sz="3200" dirty="0" smtClean="0"/>
              <a:t>A religion consists of supernatural power or powers that are regarded as the creators and maintainers of the universes</a:t>
            </a:r>
          </a:p>
          <a:p>
            <a:r>
              <a:rPr lang="en-US" sz="3200" dirty="0" smtClean="0"/>
              <a:t>Religion establishes beliefs and values that define how people worship the divine being or divine forces</a:t>
            </a:r>
          </a:p>
          <a:p>
            <a:r>
              <a:rPr lang="en-US" sz="3200" dirty="0" smtClean="0"/>
              <a:t>All 7 major world religions are defined by 3 types:</a:t>
            </a:r>
          </a:p>
          <a:p>
            <a:pPr lvl="1"/>
            <a:r>
              <a:rPr lang="en-US" sz="3200" b="1" i="1" u="sng" dirty="0" smtClean="0">
                <a:effectLst>
                  <a:outerShdw blurRad="38100" dist="38100" dir="2700000" algn="tl">
                    <a:srgbClr val="000000">
                      <a:alpha val="43137"/>
                    </a:srgbClr>
                  </a:outerShdw>
                </a:effectLst>
              </a:rPr>
              <a:t>Monotheistic</a:t>
            </a:r>
            <a:r>
              <a:rPr lang="en-US" sz="3200" dirty="0" smtClean="0"/>
              <a:t>: belief in ONE god (mono=1)</a:t>
            </a:r>
          </a:p>
          <a:p>
            <a:pPr lvl="1"/>
            <a:r>
              <a:rPr lang="en-US" sz="3200" b="1" i="1" u="sng" dirty="0" smtClean="0">
                <a:effectLst>
                  <a:outerShdw blurRad="38100" dist="38100" dir="2700000" algn="tl">
                    <a:srgbClr val="000000">
                      <a:alpha val="43137"/>
                    </a:srgbClr>
                  </a:outerShdw>
                </a:effectLst>
              </a:rPr>
              <a:t>Polytheistic:</a:t>
            </a:r>
            <a:r>
              <a:rPr lang="en-US" sz="3200" dirty="0" smtClean="0"/>
              <a:t> belief in MANY gods (poly=many)</a:t>
            </a:r>
          </a:p>
          <a:p>
            <a:pPr lvl="1"/>
            <a:r>
              <a:rPr lang="en-US" sz="3200" b="1" i="1" u="sng" dirty="0" smtClean="0">
                <a:effectLst>
                  <a:outerShdw blurRad="38100" dist="38100" dir="2700000" algn="tl">
                    <a:srgbClr val="000000">
                      <a:alpha val="43137"/>
                    </a:srgbClr>
                  </a:outerShdw>
                </a:effectLst>
              </a:rPr>
              <a:t>Animistic</a:t>
            </a:r>
            <a:r>
              <a:rPr lang="en-US" sz="3200" dirty="0" smtClean="0"/>
              <a:t>: belief in divine forces in nature (anima-soul)</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4491720" y="419760"/>
              <a:ext cx="2500560" cy="375480"/>
            </p14:xfrm>
          </p:contentPart>
        </mc:Choice>
        <mc:Fallback>
          <p:pic>
            <p:nvPicPr>
              <p:cNvPr id="4" name="Ink 3"/>
              <p:cNvPicPr/>
              <p:nvPr/>
            </p:nvPicPr>
            <p:blipFill>
              <a:blip r:embed="rId3"/>
              <a:stretch>
                <a:fillRect/>
              </a:stretch>
            </p:blipFill>
            <p:spPr>
              <a:xfrm>
                <a:off x="4475880" y="356040"/>
                <a:ext cx="2532240" cy="5025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p14:cNvContentPartPr/>
              <p14:nvPr/>
            </p14:nvContentPartPr>
            <p14:xfrm>
              <a:off x="2410920" y="1205640"/>
              <a:ext cx="4545720" cy="9000"/>
            </p14:xfrm>
          </p:contentPart>
        </mc:Choice>
        <mc:Fallback>
          <p:pic>
            <p:nvPicPr>
              <p:cNvPr id="5" name="Ink 4"/>
              <p:cNvPicPr/>
              <p:nvPr/>
            </p:nvPicPr>
            <p:blipFill>
              <a:blip r:embed="rId5"/>
              <a:stretch>
                <a:fillRect/>
              </a:stretch>
            </p:blipFill>
            <p:spPr>
              <a:xfrm>
                <a:off x="2395080" y="1141920"/>
                <a:ext cx="457740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k 5"/>
              <p14:cNvContentPartPr/>
              <p14:nvPr/>
            </p14:nvContentPartPr>
            <p14:xfrm>
              <a:off x="1982520" y="1643040"/>
              <a:ext cx="5081400" cy="9360"/>
            </p14:xfrm>
          </p:contentPart>
        </mc:Choice>
        <mc:Fallback>
          <p:pic>
            <p:nvPicPr>
              <p:cNvPr id="6" name="Ink 5"/>
              <p:cNvPicPr/>
              <p:nvPr/>
            </p:nvPicPr>
            <p:blipFill>
              <a:blip r:embed="rId7"/>
              <a:stretch>
                <a:fillRect/>
              </a:stretch>
            </p:blipFill>
            <p:spPr>
              <a:xfrm>
                <a:off x="1966680" y="1579680"/>
                <a:ext cx="511308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k 6"/>
              <p14:cNvContentPartPr/>
              <p14:nvPr/>
            </p14:nvContentPartPr>
            <p14:xfrm>
              <a:off x="598320" y="2080440"/>
              <a:ext cx="4393800" cy="18360"/>
            </p14:xfrm>
          </p:contentPart>
        </mc:Choice>
        <mc:Fallback>
          <p:pic>
            <p:nvPicPr>
              <p:cNvPr id="7" name="Ink 6"/>
              <p:cNvPicPr/>
              <p:nvPr/>
            </p:nvPicPr>
            <p:blipFill>
              <a:blip r:embed="rId9"/>
              <a:stretch>
                <a:fillRect/>
              </a:stretch>
            </p:blipFill>
            <p:spPr>
              <a:xfrm>
                <a:off x="582480" y="2017080"/>
                <a:ext cx="4425480" cy="145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k 7"/>
              <p14:cNvContentPartPr/>
              <p14:nvPr/>
            </p14:nvContentPartPr>
            <p14:xfrm>
              <a:off x="6893640" y="1616400"/>
              <a:ext cx="848880" cy="27000"/>
            </p14:xfrm>
          </p:contentPart>
        </mc:Choice>
        <mc:Fallback>
          <p:pic>
            <p:nvPicPr>
              <p:cNvPr id="8" name="Ink 7"/>
              <p:cNvPicPr/>
              <p:nvPr/>
            </p:nvPicPr>
            <p:blipFill>
              <a:blip r:embed="rId11"/>
              <a:stretch>
                <a:fillRect/>
              </a:stretch>
            </p:blipFill>
            <p:spPr>
              <a:xfrm>
                <a:off x="6877800" y="1552680"/>
                <a:ext cx="88056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p14:cNvContentPartPr/>
              <p14:nvPr/>
            </p14:nvContentPartPr>
            <p14:xfrm>
              <a:off x="7742160" y="1616400"/>
              <a:ext cx="360" cy="360"/>
            </p14:xfrm>
          </p:contentPart>
        </mc:Choice>
        <mc:Fallback>
          <p:pic>
            <p:nvPicPr>
              <p:cNvPr id="9" name="Ink 8"/>
              <p:cNvPicPr/>
              <p:nvPr/>
            </p:nvPicPr>
            <p:blipFill>
              <a:blip r:embed="rId13"/>
              <a:stretch>
                <a:fillRect/>
              </a:stretch>
            </p:blipFill>
            <p:spPr>
              <a:xfrm>
                <a:off x="7726320" y="1552680"/>
                <a:ext cx="3204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Ink 9"/>
              <p14:cNvContentPartPr/>
              <p14:nvPr/>
            </p14:nvContentPartPr>
            <p14:xfrm>
              <a:off x="2009160" y="2580840"/>
              <a:ext cx="4501080" cy="27000"/>
            </p14:xfrm>
          </p:contentPart>
        </mc:Choice>
        <mc:Fallback>
          <p:pic>
            <p:nvPicPr>
              <p:cNvPr id="10" name="Ink 9"/>
              <p:cNvPicPr/>
              <p:nvPr/>
            </p:nvPicPr>
            <p:blipFill>
              <a:blip r:embed="rId15"/>
              <a:stretch>
                <a:fillRect/>
              </a:stretch>
            </p:blipFill>
            <p:spPr>
              <a:xfrm>
                <a:off x="1993320" y="2517120"/>
                <a:ext cx="453276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 name="Ink 10"/>
              <p14:cNvContentPartPr/>
              <p14:nvPr/>
            </p14:nvContentPartPr>
            <p14:xfrm>
              <a:off x="758880" y="4866840"/>
              <a:ext cx="2250720" cy="241200"/>
            </p14:xfrm>
          </p:contentPart>
        </mc:Choice>
        <mc:Fallback>
          <p:pic>
            <p:nvPicPr>
              <p:cNvPr id="11" name="Ink 10"/>
              <p:cNvPicPr/>
              <p:nvPr/>
            </p:nvPicPr>
            <p:blipFill>
              <a:blip r:embed="rId17"/>
              <a:stretch>
                <a:fillRect/>
              </a:stretch>
            </p:blipFill>
            <p:spPr>
              <a:xfrm>
                <a:off x="743040" y="4803120"/>
                <a:ext cx="2282400" cy="3686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2" name="Ink 11"/>
              <p14:cNvContentPartPr/>
              <p14:nvPr/>
            </p14:nvContentPartPr>
            <p14:xfrm>
              <a:off x="750240" y="5375520"/>
              <a:ext cx="2036160" cy="259560"/>
            </p14:xfrm>
          </p:contentPart>
        </mc:Choice>
        <mc:Fallback>
          <p:pic>
            <p:nvPicPr>
              <p:cNvPr id="12" name="Ink 11"/>
              <p:cNvPicPr/>
              <p:nvPr/>
            </p:nvPicPr>
            <p:blipFill>
              <a:blip r:embed="rId19"/>
              <a:stretch>
                <a:fillRect/>
              </a:stretch>
            </p:blipFill>
            <p:spPr>
              <a:xfrm>
                <a:off x="734040" y="5312160"/>
                <a:ext cx="2068200" cy="3862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3" name="Ink 12"/>
              <p14:cNvContentPartPr/>
              <p14:nvPr/>
            </p14:nvContentPartPr>
            <p14:xfrm>
              <a:off x="678600" y="5920560"/>
              <a:ext cx="1670400" cy="241200"/>
            </p14:xfrm>
          </p:contentPart>
        </mc:Choice>
        <mc:Fallback>
          <p:pic>
            <p:nvPicPr>
              <p:cNvPr id="13" name="Ink 12"/>
              <p:cNvPicPr/>
              <p:nvPr/>
            </p:nvPicPr>
            <p:blipFill>
              <a:blip r:embed="rId21"/>
              <a:stretch>
                <a:fillRect/>
              </a:stretch>
            </p:blipFill>
            <p:spPr>
              <a:xfrm>
                <a:off x="662760" y="5856840"/>
                <a:ext cx="1702080" cy="3686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4" name="Ink 13"/>
              <p14:cNvContentPartPr/>
              <p14:nvPr/>
            </p14:nvContentPartPr>
            <p14:xfrm>
              <a:off x="4634640" y="4893480"/>
              <a:ext cx="1339560" cy="160920"/>
            </p14:xfrm>
          </p:contentPart>
        </mc:Choice>
        <mc:Fallback>
          <p:pic>
            <p:nvPicPr>
              <p:cNvPr id="14" name="Ink 13"/>
              <p:cNvPicPr/>
              <p:nvPr/>
            </p:nvPicPr>
            <p:blipFill>
              <a:blip r:embed="rId23"/>
              <a:stretch>
                <a:fillRect/>
              </a:stretch>
            </p:blipFill>
            <p:spPr>
              <a:xfrm>
                <a:off x="4618800" y="4830120"/>
                <a:ext cx="1371240" cy="28800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5" name="Ink 14"/>
              <p14:cNvContentPartPr/>
              <p14:nvPr/>
            </p14:nvContentPartPr>
            <p14:xfrm>
              <a:off x="4295160" y="5411520"/>
              <a:ext cx="1857600" cy="268200"/>
            </p14:xfrm>
          </p:contentPart>
        </mc:Choice>
        <mc:Fallback>
          <p:pic>
            <p:nvPicPr>
              <p:cNvPr id="15" name="Ink 14"/>
              <p:cNvPicPr/>
              <p:nvPr/>
            </p:nvPicPr>
            <p:blipFill>
              <a:blip r:embed="rId25"/>
              <a:stretch>
                <a:fillRect/>
              </a:stretch>
            </p:blipFill>
            <p:spPr>
              <a:xfrm>
                <a:off x="4279320" y="5347800"/>
                <a:ext cx="1889640" cy="3952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6" name="Ink 15"/>
              <p14:cNvContentPartPr/>
              <p14:nvPr/>
            </p14:nvContentPartPr>
            <p14:xfrm>
              <a:off x="3973680" y="5920560"/>
              <a:ext cx="3616920" cy="187560"/>
            </p14:xfrm>
          </p:contentPart>
        </mc:Choice>
        <mc:Fallback>
          <p:pic>
            <p:nvPicPr>
              <p:cNvPr id="16" name="Ink 15"/>
              <p:cNvPicPr/>
              <p:nvPr/>
            </p:nvPicPr>
            <p:blipFill>
              <a:blip r:embed="rId27"/>
              <a:stretch>
                <a:fillRect/>
              </a:stretch>
            </p:blipFill>
            <p:spPr>
              <a:xfrm>
                <a:off x="3957840" y="5856840"/>
                <a:ext cx="3648600" cy="315000"/>
              </a:xfrm>
              <a:prstGeom prst="rect">
                <a:avLst/>
              </a:prstGeom>
            </p:spPr>
          </p:pic>
        </mc:Fallback>
      </mc:AlternateContent>
    </p:spTree>
    <p:extLst>
      <p:ext uri="{BB962C8B-B14F-4D97-AF65-F5344CB8AC3E}">
        <p14:creationId xmlns:p14="http://schemas.microsoft.com/office/powerpoint/2010/main" val="300767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49"/>
            <a:ext cx="8382000" cy="1143000"/>
          </a:xfrm>
        </p:spPr>
        <p:txBody>
          <a:bodyPr/>
          <a:lstStyle/>
          <a:p>
            <a:r>
              <a:rPr lang="en-US" dirty="0" smtClean="0"/>
              <a:t>RELIGION SPREADING</a:t>
            </a:r>
            <a:endParaRPr lang="en-US" dirty="0"/>
          </a:p>
        </p:txBody>
      </p:sp>
      <p:sp>
        <p:nvSpPr>
          <p:cNvPr id="3" name="Content Placeholder 2"/>
          <p:cNvSpPr>
            <a:spLocks noGrp="1"/>
          </p:cNvSpPr>
          <p:nvPr>
            <p:ph sz="half" idx="1"/>
          </p:nvPr>
        </p:nvSpPr>
        <p:spPr>
          <a:xfrm>
            <a:off x="0" y="838200"/>
            <a:ext cx="4343400" cy="6019800"/>
          </a:xfrm>
        </p:spPr>
        <p:txBody>
          <a:bodyPr>
            <a:normAutofit fontScale="92500"/>
          </a:bodyPr>
          <a:lstStyle/>
          <a:p>
            <a:r>
              <a:rPr lang="en-US" dirty="0" smtClean="0"/>
              <a:t>Religion is a form of cultural diffusion</a:t>
            </a:r>
          </a:p>
          <a:p>
            <a:pPr lvl="1"/>
            <a:r>
              <a:rPr lang="en-US" dirty="0" smtClean="0"/>
              <a:t>Spreading of new ideas</a:t>
            </a:r>
          </a:p>
          <a:p>
            <a:r>
              <a:rPr lang="en-US" dirty="0" smtClean="0"/>
              <a:t>Converts are people who give up their former beliefs for a new religion</a:t>
            </a:r>
          </a:p>
          <a:p>
            <a:r>
              <a:rPr lang="en-US" dirty="0" smtClean="0"/>
              <a:t>Some religions actively seek to convert followers</a:t>
            </a:r>
          </a:p>
          <a:p>
            <a:pPr lvl="1"/>
            <a:r>
              <a:rPr lang="en-US" dirty="0" smtClean="0"/>
              <a:t>At times uses acts of violence</a:t>
            </a:r>
          </a:p>
          <a:p>
            <a:r>
              <a:rPr lang="en-US" dirty="0" smtClean="0"/>
              <a:t>Some religions are found in isolated parts of the world that center their beliefs around their surrounding (animism)</a:t>
            </a:r>
            <a:endParaRPr lang="en-US" dirty="0"/>
          </a:p>
        </p:txBody>
      </p:sp>
      <p:pic>
        <p:nvPicPr>
          <p:cNvPr id="4098" name="Picture 2" descr="http://veganblogger.com/wp-content/uploads/2012/03/Vegan-1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914400"/>
            <a:ext cx="4800600" cy="59436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624960" y="1071720"/>
              <a:ext cx="3349080" cy="360"/>
            </p14:xfrm>
          </p:contentPart>
        </mc:Choice>
        <mc:Fallback>
          <p:pic>
            <p:nvPicPr>
              <p:cNvPr id="4" name="Ink 3"/>
              <p:cNvPicPr/>
              <p:nvPr/>
            </p:nvPicPr>
            <p:blipFill>
              <a:blip r:embed="rId4"/>
              <a:stretch>
                <a:fillRect/>
              </a:stretch>
            </p:blipFill>
            <p:spPr>
              <a:xfrm>
                <a:off x="609120" y="1008000"/>
                <a:ext cx="338076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Ink 4"/>
              <p14:cNvContentPartPr/>
              <p14:nvPr/>
            </p14:nvContentPartPr>
            <p14:xfrm>
              <a:off x="446400" y="1473480"/>
              <a:ext cx="1152360" cy="36000"/>
            </p14:xfrm>
          </p:contentPart>
        </mc:Choice>
        <mc:Fallback>
          <p:pic>
            <p:nvPicPr>
              <p:cNvPr id="5" name="Ink 4"/>
              <p:cNvPicPr/>
              <p:nvPr/>
            </p:nvPicPr>
            <p:blipFill>
              <a:blip r:embed="rId6"/>
              <a:stretch>
                <a:fillRect/>
              </a:stretch>
            </p:blipFill>
            <p:spPr>
              <a:xfrm>
                <a:off x="430560" y="1409760"/>
                <a:ext cx="1184040" cy="1630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 name="Ink 5"/>
              <p14:cNvContentPartPr/>
              <p14:nvPr/>
            </p14:nvContentPartPr>
            <p14:xfrm>
              <a:off x="741240" y="1901880"/>
              <a:ext cx="2464920" cy="45000"/>
            </p14:xfrm>
          </p:contentPart>
        </mc:Choice>
        <mc:Fallback>
          <p:pic>
            <p:nvPicPr>
              <p:cNvPr id="6" name="Ink 5"/>
              <p:cNvPicPr/>
              <p:nvPr/>
            </p:nvPicPr>
            <p:blipFill>
              <a:blip r:embed="rId8"/>
              <a:stretch>
                <a:fillRect/>
              </a:stretch>
            </p:blipFill>
            <p:spPr>
              <a:xfrm>
                <a:off x="725400" y="1838520"/>
                <a:ext cx="249660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7" name="Ink 6"/>
              <p14:cNvContentPartPr/>
              <p14:nvPr/>
            </p14:nvContentPartPr>
            <p14:xfrm>
              <a:off x="509040" y="2321640"/>
              <a:ext cx="2964960" cy="98640"/>
            </p14:xfrm>
          </p:contentPart>
        </mc:Choice>
        <mc:Fallback>
          <p:pic>
            <p:nvPicPr>
              <p:cNvPr id="7" name="Ink 6"/>
              <p:cNvPicPr/>
              <p:nvPr/>
            </p:nvPicPr>
            <p:blipFill>
              <a:blip r:embed="rId10"/>
              <a:stretch>
                <a:fillRect/>
              </a:stretch>
            </p:blipFill>
            <p:spPr>
              <a:xfrm>
                <a:off x="493200" y="2258280"/>
                <a:ext cx="2996640" cy="2253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8" name="Ink 7"/>
              <p14:cNvContentPartPr/>
              <p14:nvPr/>
            </p14:nvContentPartPr>
            <p14:xfrm>
              <a:off x="580320" y="2759400"/>
              <a:ext cx="3545640" cy="36000"/>
            </p14:xfrm>
          </p:contentPart>
        </mc:Choice>
        <mc:Fallback>
          <p:pic>
            <p:nvPicPr>
              <p:cNvPr id="8" name="Ink 7"/>
              <p:cNvPicPr/>
              <p:nvPr/>
            </p:nvPicPr>
            <p:blipFill>
              <a:blip r:embed="rId12"/>
              <a:stretch>
                <a:fillRect/>
              </a:stretch>
            </p:blipFill>
            <p:spPr>
              <a:xfrm>
                <a:off x="564480" y="2695680"/>
                <a:ext cx="3577320" cy="1630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9" name="Ink 8"/>
              <p14:cNvContentPartPr/>
              <p14:nvPr/>
            </p14:nvContentPartPr>
            <p14:xfrm>
              <a:off x="482040" y="4884480"/>
              <a:ext cx="3295440" cy="72000"/>
            </p14:xfrm>
          </p:contentPart>
        </mc:Choice>
        <mc:Fallback>
          <p:pic>
            <p:nvPicPr>
              <p:cNvPr id="9" name="Ink 8"/>
              <p:cNvPicPr/>
              <p:nvPr/>
            </p:nvPicPr>
            <p:blipFill>
              <a:blip r:embed="rId14"/>
              <a:stretch>
                <a:fillRect/>
              </a:stretch>
            </p:blipFill>
            <p:spPr>
              <a:xfrm>
                <a:off x="466200" y="4821120"/>
                <a:ext cx="3327120" cy="19872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0" name="Ink 9"/>
              <p14:cNvContentPartPr/>
              <p14:nvPr/>
            </p14:nvContentPartPr>
            <p14:xfrm>
              <a:off x="500040" y="5330880"/>
              <a:ext cx="3232800" cy="9360"/>
            </p14:xfrm>
          </p:contentPart>
        </mc:Choice>
        <mc:Fallback>
          <p:pic>
            <p:nvPicPr>
              <p:cNvPr id="10" name="Ink 9"/>
              <p:cNvPicPr/>
              <p:nvPr/>
            </p:nvPicPr>
            <p:blipFill>
              <a:blip r:embed="rId16"/>
              <a:stretch>
                <a:fillRect/>
              </a:stretch>
            </p:blipFill>
            <p:spPr>
              <a:xfrm>
                <a:off x="484200" y="5267520"/>
                <a:ext cx="326448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1" name="Ink 10"/>
              <p14:cNvContentPartPr/>
              <p14:nvPr/>
            </p14:nvContentPartPr>
            <p14:xfrm>
              <a:off x="1241280" y="5688360"/>
              <a:ext cx="2241720" cy="18000"/>
            </p14:xfrm>
          </p:contentPart>
        </mc:Choice>
        <mc:Fallback>
          <p:pic>
            <p:nvPicPr>
              <p:cNvPr id="11" name="Ink 10"/>
              <p:cNvPicPr/>
              <p:nvPr/>
            </p:nvPicPr>
            <p:blipFill>
              <a:blip r:embed="rId18"/>
              <a:stretch>
                <a:fillRect/>
              </a:stretch>
            </p:blipFill>
            <p:spPr>
              <a:xfrm>
                <a:off x="1225440" y="5624640"/>
                <a:ext cx="2273400" cy="14544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2" name="Ink 11"/>
              <p14:cNvContentPartPr/>
              <p14:nvPr/>
            </p14:nvContentPartPr>
            <p14:xfrm>
              <a:off x="794880" y="6116760"/>
              <a:ext cx="2831040" cy="27360"/>
            </p14:xfrm>
          </p:contentPart>
        </mc:Choice>
        <mc:Fallback>
          <p:pic>
            <p:nvPicPr>
              <p:cNvPr id="12" name="Ink 11"/>
              <p:cNvPicPr/>
              <p:nvPr/>
            </p:nvPicPr>
            <p:blipFill>
              <a:blip r:embed="rId20"/>
              <a:stretch>
                <a:fillRect/>
              </a:stretch>
            </p:blipFill>
            <p:spPr>
              <a:xfrm>
                <a:off x="779040" y="6053400"/>
                <a:ext cx="286272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3" name="Ink 12"/>
              <p14:cNvContentPartPr/>
              <p14:nvPr/>
            </p14:nvContentPartPr>
            <p14:xfrm>
              <a:off x="607320" y="3125520"/>
              <a:ext cx="2018520" cy="45000"/>
            </p14:xfrm>
          </p:contentPart>
        </mc:Choice>
        <mc:Fallback>
          <p:pic>
            <p:nvPicPr>
              <p:cNvPr id="13" name="Ink 12"/>
              <p:cNvPicPr/>
              <p:nvPr/>
            </p:nvPicPr>
            <p:blipFill>
              <a:blip r:embed="rId22"/>
              <a:stretch>
                <a:fillRect/>
              </a:stretch>
            </p:blipFill>
            <p:spPr>
              <a:xfrm>
                <a:off x="591480" y="3061800"/>
                <a:ext cx="2050200" cy="172080"/>
              </a:xfrm>
              <a:prstGeom prst="rect">
                <a:avLst/>
              </a:prstGeom>
            </p:spPr>
          </p:pic>
        </mc:Fallback>
      </mc:AlternateContent>
    </p:spTree>
    <p:extLst>
      <p:ext uri="{BB962C8B-B14F-4D97-AF65-F5344CB8AC3E}">
        <p14:creationId xmlns:p14="http://schemas.microsoft.com/office/powerpoint/2010/main" val="107555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6"/>
            <a:ext cx="8458200" cy="751764"/>
          </a:xfrm>
        </p:spPr>
        <p:txBody>
          <a:bodyPr/>
          <a:lstStyle/>
          <a:p>
            <a:pPr algn="ctr"/>
            <a:r>
              <a:rPr lang="en-US" b="1" i="1" u="sng" dirty="0" smtClean="0">
                <a:effectLst>
                  <a:outerShdw blurRad="38100" dist="38100" dir="2700000" algn="tl">
                    <a:srgbClr val="000000">
                      <a:alpha val="43137"/>
                    </a:srgbClr>
                  </a:outerShdw>
                </a:effectLst>
              </a:rPr>
              <a:t>JUDAISM</a:t>
            </a:r>
            <a:endParaRPr lang="en-US" b="1" i="1" u="sng"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31038691"/>
              </p:ext>
            </p:extLst>
          </p:nvPr>
        </p:nvGraphicFramePr>
        <p:xfrm>
          <a:off x="0" y="710451"/>
          <a:ext cx="8437728" cy="6071348"/>
        </p:xfrm>
        <a:graphic>
          <a:graphicData uri="http://schemas.openxmlformats.org/drawingml/2006/table">
            <a:tbl>
              <a:tblPr firstRow="1" bandRow="1">
                <a:tableStyleId>{5C22544A-7EE6-4342-B048-85BDC9FD1C3A}</a:tableStyleId>
              </a:tblPr>
              <a:tblGrid>
                <a:gridCol w="1884528"/>
                <a:gridCol w="6553200"/>
              </a:tblGrid>
              <a:tr h="589441">
                <a:tc>
                  <a:txBody>
                    <a:bodyPr/>
                    <a:lstStyle/>
                    <a:p>
                      <a:r>
                        <a:rPr lang="en-US" b="1" dirty="0" smtClean="0">
                          <a:effectLst>
                            <a:outerShdw blurRad="38100" dist="38100" dir="2700000" algn="tl">
                              <a:srgbClr val="000000">
                                <a:alpha val="43137"/>
                              </a:srgbClr>
                            </a:outerShdw>
                          </a:effectLst>
                        </a:rPr>
                        <a:t>SYMBOL</a:t>
                      </a:r>
                      <a:endParaRPr lang="en-US" b="1" dirty="0">
                        <a:effectLst>
                          <a:outerShdw blurRad="38100" dist="38100" dir="2700000" algn="tl">
                            <a:srgbClr val="000000">
                              <a:alpha val="43137"/>
                            </a:srgbClr>
                          </a:outerShdw>
                        </a:effectLst>
                      </a:endParaRPr>
                    </a:p>
                  </a:txBody>
                  <a:tcPr/>
                </a:tc>
                <a:tc>
                  <a:txBody>
                    <a:bodyPr/>
                    <a:lstStyle/>
                    <a:p>
                      <a:endParaRPr lang="en-US" sz="2000" dirty="0"/>
                    </a:p>
                  </a:txBody>
                  <a:tcPr/>
                </a:tc>
              </a:tr>
              <a:tr h="1007788">
                <a:tc>
                  <a:txBody>
                    <a:bodyPr/>
                    <a:lstStyle/>
                    <a:p>
                      <a:r>
                        <a:rPr lang="en-US" b="1" dirty="0" smtClean="0">
                          <a:effectLst>
                            <a:outerShdw blurRad="38100" dist="38100" dir="2700000" algn="tl">
                              <a:srgbClr val="000000">
                                <a:alpha val="43137"/>
                              </a:srgbClr>
                            </a:outerShdw>
                          </a:effectLst>
                        </a:rPr>
                        <a:t>WHO DISCOVERED RELIGION?</a:t>
                      </a:r>
                      <a:endParaRPr lang="en-US" b="1" dirty="0">
                        <a:effectLst>
                          <a:outerShdw blurRad="38100" dist="38100" dir="2700000" algn="tl">
                            <a:srgbClr val="000000">
                              <a:alpha val="43137"/>
                            </a:srgbClr>
                          </a:outerShdw>
                        </a:effectLst>
                      </a:endParaRPr>
                    </a:p>
                  </a:txBody>
                  <a:tcPr/>
                </a:tc>
                <a:tc>
                  <a:txBody>
                    <a:bodyPr/>
                    <a:lstStyle/>
                    <a:p>
                      <a:r>
                        <a:rPr lang="en-US" sz="2000" dirty="0" smtClean="0"/>
                        <a:t>Abraham, Moses</a:t>
                      </a:r>
                      <a:endParaRPr lang="en-US" sz="2000" dirty="0"/>
                    </a:p>
                  </a:txBody>
                  <a:tcPr/>
                </a:tc>
              </a:tr>
              <a:tr h="589441">
                <a:tc>
                  <a:txBody>
                    <a:bodyPr/>
                    <a:lstStyle/>
                    <a:p>
                      <a:r>
                        <a:rPr lang="en-US" b="1" dirty="0" smtClean="0">
                          <a:effectLst>
                            <a:outerShdw blurRad="38100" dist="38100" dir="2700000" algn="tl">
                              <a:srgbClr val="000000">
                                <a:alpha val="43137"/>
                              </a:srgbClr>
                            </a:outerShdw>
                          </a:effectLst>
                        </a:rPr>
                        <a:t>WHEN</a:t>
                      </a:r>
                      <a:endParaRPr lang="en-US" b="1" dirty="0">
                        <a:effectLst>
                          <a:outerShdw blurRad="38100" dist="38100" dir="2700000" algn="tl">
                            <a:srgbClr val="000000">
                              <a:alpha val="43137"/>
                            </a:srgbClr>
                          </a:outerShdw>
                        </a:effectLst>
                      </a:endParaRPr>
                    </a:p>
                  </a:txBody>
                  <a:tcPr/>
                </a:tc>
                <a:tc>
                  <a:txBody>
                    <a:bodyPr/>
                    <a:lstStyle/>
                    <a:p>
                      <a:r>
                        <a:rPr lang="en-US" sz="2000" dirty="0" smtClean="0"/>
                        <a:t>3,000 B.C.</a:t>
                      </a:r>
                      <a:endParaRPr lang="en-US" sz="2000" dirty="0"/>
                    </a:p>
                  </a:txBody>
                  <a:tcPr/>
                </a:tc>
              </a:tr>
              <a:tr h="589441">
                <a:tc>
                  <a:txBody>
                    <a:bodyPr/>
                    <a:lstStyle/>
                    <a:p>
                      <a:r>
                        <a:rPr lang="en-US" b="1" dirty="0" smtClean="0">
                          <a:effectLst>
                            <a:outerShdw blurRad="38100" dist="38100" dir="2700000" algn="tl">
                              <a:srgbClr val="000000">
                                <a:alpha val="43137"/>
                              </a:srgbClr>
                            </a:outerShdw>
                          </a:effectLst>
                        </a:rPr>
                        <a:t>WHERE</a:t>
                      </a:r>
                    </a:p>
                  </a:txBody>
                  <a:tcPr/>
                </a:tc>
                <a:tc>
                  <a:txBody>
                    <a:bodyPr/>
                    <a:lstStyle/>
                    <a:p>
                      <a:r>
                        <a:rPr lang="en-US" sz="2000" dirty="0" smtClean="0"/>
                        <a:t>Israel</a:t>
                      </a:r>
                      <a:endParaRPr lang="en-US" sz="2000" dirty="0"/>
                    </a:p>
                  </a:txBody>
                  <a:tcPr/>
                </a:tc>
              </a:tr>
              <a:tr h="1007788">
                <a:tc>
                  <a:txBody>
                    <a:bodyPr/>
                    <a:lstStyle/>
                    <a:p>
                      <a:r>
                        <a:rPr lang="en-US" b="1" dirty="0" smtClean="0">
                          <a:effectLst>
                            <a:outerShdw blurRad="38100" dist="38100" dir="2700000" algn="tl">
                              <a:srgbClr val="000000">
                                <a:alpha val="43137"/>
                              </a:srgbClr>
                            </a:outerShdw>
                          </a:effectLst>
                        </a:rPr>
                        <a:t>HOLY</a:t>
                      </a:r>
                      <a:r>
                        <a:rPr lang="en-US" b="1" baseline="0" dirty="0" smtClean="0">
                          <a:effectLst>
                            <a:outerShdw blurRad="38100" dist="38100" dir="2700000" algn="tl">
                              <a:srgbClr val="000000">
                                <a:alpha val="43137"/>
                              </a:srgbClr>
                            </a:outerShdw>
                          </a:effectLst>
                        </a:rPr>
                        <a:t> BOOK(S) / HOUSE OF WORSHIP</a:t>
                      </a:r>
                      <a:endParaRPr lang="en-US" b="1" dirty="0">
                        <a:effectLst>
                          <a:outerShdw blurRad="38100" dist="38100" dir="2700000" algn="tl">
                            <a:srgbClr val="000000">
                              <a:alpha val="43137"/>
                            </a:srgbClr>
                          </a:outerShdw>
                        </a:effectLst>
                      </a:endParaRPr>
                    </a:p>
                  </a:txBody>
                  <a:tcPr/>
                </a:tc>
                <a:tc>
                  <a:txBody>
                    <a:bodyPr/>
                    <a:lstStyle/>
                    <a:p>
                      <a:pPr marL="342900" indent="-342900">
                        <a:buFont typeface="Arial" panose="020B0604020202020204" pitchFamily="34" charset="0"/>
                        <a:buChar char="•"/>
                      </a:pPr>
                      <a:r>
                        <a:rPr lang="en-US" sz="2000" dirty="0" smtClean="0"/>
                        <a:t>Torah,</a:t>
                      </a:r>
                      <a:r>
                        <a:rPr lang="en-US" sz="2000" baseline="0" dirty="0" smtClean="0"/>
                        <a:t> Talmud</a:t>
                      </a:r>
                    </a:p>
                    <a:p>
                      <a:pPr marL="285750" indent="-285750">
                        <a:buFont typeface="Arial" panose="020B0604020202020204" pitchFamily="34" charset="0"/>
                        <a:buChar char="•"/>
                      </a:pPr>
                      <a:r>
                        <a:rPr lang="en-US" sz="1800" b="0" i="0" kern="1200" dirty="0" smtClean="0">
                          <a:solidFill>
                            <a:schemeClr val="dk1"/>
                          </a:solidFill>
                          <a:effectLst/>
                          <a:latin typeface="+mn-lt"/>
                          <a:ea typeface="+mn-ea"/>
                          <a:cs typeface="+mn-cs"/>
                        </a:rPr>
                        <a:t>Synagogues</a:t>
                      </a:r>
                      <a:endParaRPr lang="en-US" sz="2000" dirty="0"/>
                    </a:p>
                  </a:txBody>
                  <a:tcPr/>
                </a:tc>
              </a:tr>
              <a:tr h="589441">
                <a:tc>
                  <a:txBody>
                    <a:bodyPr/>
                    <a:lstStyle/>
                    <a:p>
                      <a:r>
                        <a:rPr lang="en-US" b="1" dirty="0" smtClean="0">
                          <a:effectLst>
                            <a:outerShdw blurRad="38100" dist="38100" dir="2700000" algn="tl">
                              <a:srgbClr val="000000">
                                <a:alpha val="43137"/>
                              </a:srgbClr>
                            </a:outerShdw>
                          </a:effectLst>
                        </a:rPr>
                        <a:t>MAJOR DIVISION</a:t>
                      </a:r>
                      <a:endParaRPr lang="en-US" b="1" dirty="0">
                        <a:effectLst>
                          <a:outerShdw blurRad="38100" dist="38100" dir="2700000" algn="tl">
                            <a:srgbClr val="000000">
                              <a:alpha val="43137"/>
                            </a:srgbClr>
                          </a:outerShdw>
                        </a:effectLst>
                      </a:endParaRPr>
                    </a:p>
                  </a:txBody>
                  <a:tcPr/>
                </a:tc>
                <a:tc>
                  <a:txBody>
                    <a:bodyPr/>
                    <a:lstStyle/>
                    <a:p>
                      <a:r>
                        <a:rPr lang="en-US" sz="2000" dirty="0" smtClean="0"/>
                        <a:t>Orthodox,</a:t>
                      </a:r>
                      <a:r>
                        <a:rPr lang="en-US" sz="2000" baseline="0" dirty="0" smtClean="0"/>
                        <a:t> Conservative, Reform</a:t>
                      </a:r>
                      <a:endParaRPr lang="en-US" sz="2000" dirty="0"/>
                    </a:p>
                  </a:txBody>
                  <a:tcPr/>
                </a:tc>
              </a:tr>
              <a:tr h="589441">
                <a:tc>
                  <a:txBody>
                    <a:bodyPr/>
                    <a:lstStyle/>
                    <a:p>
                      <a:r>
                        <a:rPr lang="en-US" b="1" dirty="0" smtClean="0">
                          <a:effectLst>
                            <a:outerShdw blurRad="38100" dist="38100" dir="2700000" algn="tl">
                              <a:srgbClr val="000000">
                                <a:alpha val="43137"/>
                              </a:srgbClr>
                            </a:outerShdw>
                          </a:effectLst>
                        </a:rPr>
                        <a:t>FOLLOWERS</a:t>
                      </a:r>
                      <a:endParaRPr lang="en-US" b="1" dirty="0">
                        <a:effectLst>
                          <a:outerShdw blurRad="38100" dist="38100" dir="2700000" algn="tl">
                            <a:srgbClr val="000000">
                              <a:alpha val="43137"/>
                            </a:srgbClr>
                          </a:outerShdw>
                        </a:effectLst>
                      </a:endParaRPr>
                    </a:p>
                  </a:txBody>
                  <a:tcPr/>
                </a:tc>
                <a:tc>
                  <a:txBody>
                    <a:bodyPr/>
                    <a:lstStyle/>
                    <a:p>
                      <a:r>
                        <a:rPr lang="en-US" sz="2000" dirty="0" smtClean="0"/>
                        <a:t>Jews;</a:t>
                      </a:r>
                      <a:r>
                        <a:rPr lang="en-US" sz="2000" baseline="0" dirty="0" smtClean="0"/>
                        <a:t> 14 Million</a:t>
                      </a:r>
                      <a:endParaRPr lang="en-US" sz="2000" dirty="0"/>
                    </a:p>
                  </a:txBody>
                  <a:tcPr/>
                </a:tc>
              </a:tr>
              <a:tr h="1108567">
                <a:tc>
                  <a:txBody>
                    <a:bodyPr/>
                    <a:lstStyle/>
                    <a:p>
                      <a:r>
                        <a:rPr lang="en-US" b="1" dirty="0" smtClean="0">
                          <a:effectLst>
                            <a:outerShdw blurRad="38100" dist="38100" dir="2700000" algn="tl">
                              <a:srgbClr val="000000">
                                <a:alpha val="43137"/>
                              </a:srgbClr>
                            </a:outerShdw>
                          </a:effectLst>
                        </a:rPr>
                        <a:t>BASIC</a:t>
                      </a:r>
                      <a:r>
                        <a:rPr lang="en-US" b="1" baseline="0" dirty="0" smtClean="0">
                          <a:effectLst>
                            <a:outerShdw blurRad="38100" dist="38100" dir="2700000" algn="tl">
                              <a:srgbClr val="000000">
                                <a:alpha val="43137"/>
                              </a:srgbClr>
                            </a:outerShdw>
                          </a:effectLst>
                        </a:rPr>
                        <a:t> BELIEF</a:t>
                      </a:r>
                      <a:endParaRPr lang="en-US"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2000" dirty="0" smtClean="0"/>
                        <a:t>Monotheistic</a:t>
                      </a:r>
                    </a:p>
                    <a:p>
                      <a:pPr marL="285750" indent="-285750">
                        <a:buFont typeface="Arial" panose="020B0604020202020204" pitchFamily="34" charset="0"/>
                        <a:buChar char="•"/>
                      </a:pPr>
                      <a:r>
                        <a:rPr lang="en-US" sz="2000" dirty="0" smtClean="0"/>
                        <a:t>Jews are</a:t>
                      </a:r>
                      <a:r>
                        <a:rPr lang="en-US" sz="2000" baseline="0" dirty="0" smtClean="0"/>
                        <a:t> the chosen people of God, must follow his laws</a:t>
                      </a:r>
                    </a:p>
                    <a:p>
                      <a:pPr marL="285750" indent="-285750">
                        <a:buFont typeface="Arial" panose="020B0604020202020204" pitchFamily="34" charset="0"/>
                        <a:buChar char="•"/>
                      </a:pPr>
                      <a:r>
                        <a:rPr lang="en-US" sz="2000" baseline="0" dirty="0" smtClean="0"/>
                        <a:t>Jerusalem / Israel are holy land</a:t>
                      </a:r>
                      <a:endParaRPr lang="en-US" sz="2000" dirty="0"/>
                    </a:p>
                  </a:txBody>
                  <a:tcPr/>
                </a:tc>
              </a:tr>
            </a:tbl>
          </a:graphicData>
        </a:graphic>
      </p:graphicFrame>
      <p:pic>
        <p:nvPicPr>
          <p:cNvPr id="2050" name="Picture 2" descr="http://img2.wikia.nocookie.net/__cb20050914232618/judaism/images/c/cc/Wikipedia_blue_star_of_davi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762000"/>
            <a:ext cx="11430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49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6"/>
            <a:ext cx="8458200" cy="1056564"/>
          </a:xfrm>
        </p:spPr>
        <p:txBody>
          <a:bodyPr/>
          <a:lstStyle/>
          <a:p>
            <a:pPr algn="ctr"/>
            <a:r>
              <a:rPr lang="en-US" b="1" i="1" u="sng" dirty="0" smtClean="0">
                <a:effectLst>
                  <a:outerShdw blurRad="38100" dist="38100" dir="2700000" algn="tl">
                    <a:srgbClr val="000000">
                      <a:alpha val="43137"/>
                    </a:srgbClr>
                  </a:outerShdw>
                </a:effectLst>
              </a:rPr>
              <a:t>CHRISTIANITY </a:t>
            </a:r>
            <a:endParaRPr lang="en-US" b="1" i="1" u="sng"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857186"/>
              </p:ext>
            </p:extLst>
          </p:nvPr>
        </p:nvGraphicFramePr>
        <p:xfrm>
          <a:off x="20472" y="1042045"/>
          <a:ext cx="8437728" cy="5706016"/>
        </p:xfrm>
        <a:graphic>
          <a:graphicData uri="http://schemas.openxmlformats.org/drawingml/2006/table">
            <a:tbl>
              <a:tblPr firstRow="1" bandRow="1">
                <a:tableStyleId>{5C22544A-7EE6-4342-B048-85BDC9FD1C3A}</a:tableStyleId>
              </a:tblPr>
              <a:tblGrid>
                <a:gridCol w="1884528"/>
                <a:gridCol w="6553200"/>
              </a:tblGrid>
              <a:tr h="429649">
                <a:tc>
                  <a:txBody>
                    <a:bodyPr/>
                    <a:lstStyle/>
                    <a:p>
                      <a:r>
                        <a:rPr lang="en-US" b="1" dirty="0" smtClean="0">
                          <a:effectLst>
                            <a:outerShdw blurRad="38100" dist="38100" dir="2700000" algn="tl">
                              <a:srgbClr val="000000">
                                <a:alpha val="43137"/>
                              </a:srgbClr>
                            </a:outerShdw>
                          </a:effectLst>
                        </a:rPr>
                        <a:t>SYMBOL</a:t>
                      </a:r>
                      <a:endParaRPr lang="en-US" b="1" dirty="0">
                        <a:effectLst>
                          <a:outerShdw blurRad="38100" dist="38100" dir="2700000" algn="tl">
                            <a:srgbClr val="000000">
                              <a:alpha val="43137"/>
                            </a:srgbClr>
                          </a:outerShdw>
                        </a:effectLst>
                      </a:endParaRPr>
                    </a:p>
                  </a:txBody>
                  <a:tcPr/>
                </a:tc>
                <a:tc>
                  <a:txBody>
                    <a:bodyPr/>
                    <a:lstStyle/>
                    <a:p>
                      <a:endParaRPr lang="en-US" sz="2000" dirty="0"/>
                    </a:p>
                  </a:txBody>
                  <a:tcPr/>
                </a:tc>
              </a:tr>
              <a:tr h="922385">
                <a:tc>
                  <a:txBody>
                    <a:bodyPr/>
                    <a:lstStyle/>
                    <a:p>
                      <a:r>
                        <a:rPr lang="en-US" b="1" dirty="0" smtClean="0">
                          <a:effectLst>
                            <a:outerShdw blurRad="38100" dist="38100" dir="2700000" algn="tl">
                              <a:srgbClr val="000000">
                                <a:alpha val="43137"/>
                              </a:srgbClr>
                            </a:outerShdw>
                          </a:effectLst>
                        </a:rPr>
                        <a:t>WHO DISCOVERED RELIGION?</a:t>
                      </a:r>
                      <a:endParaRPr lang="en-US" b="1" dirty="0">
                        <a:effectLst>
                          <a:outerShdw blurRad="38100" dist="38100" dir="2700000" algn="tl">
                            <a:srgbClr val="000000">
                              <a:alpha val="43137"/>
                            </a:srgbClr>
                          </a:out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Abraham, Jesus</a:t>
                      </a:r>
                    </a:p>
                    <a:p>
                      <a:endParaRPr lang="en-US" sz="2000" dirty="0"/>
                    </a:p>
                  </a:txBody>
                  <a:tcPr/>
                </a:tc>
              </a:tr>
              <a:tr h="429649">
                <a:tc>
                  <a:txBody>
                    <a:bodyPr/>
                    <a:lstStyle/>
                    <a:p>
                      <a:r>
                        <a:rPr lang="en-US" b="1" dirty="0" smtClean="0">
                          <a:effectLst>
                            <a:outerShdw blurRad="38100" dist="38100" dir="2700000" algn="tl">
                              <a:srgbClr val="000000">
                                <a:alpha val="43137"/>
                              </a:srgbClr>
                            </a:outerShdw>
                          </a:effectLst>
                        </a:rPr>
                        <a:t>WHEN</a:t>
                      </a:r>
                      <a:endParaRPr lang="en-US" b="1" dirty="0">
                        <a:effectLst>
                          <a:outerShdw blurRad="38100" dist="38100" dir="2700000" algn="tl">
                            <a:srgbClr val="000000">
                              <a:alpha val="43137"/>
                            </a:srgbClr>
                          </a:outerShdw>
                        </a:effectLst>
                      </a:endParaRPr>
                    </a:p>
                  </a:txBody>
                  <a:tcPr/>
                </a:tc>
                <a:tc>
                  <a:txBody>
                    <a:bodyPr/>
                    <a:lstStyle/>
                    <a:p>
                      <a:r>
                        <a:rPr lang="en-US" sz="2000" dirty="0" smtClean="0"/>
                        <a:t>30 A.D.</a:t>
                      </a:r>
                      <a:endParaRPr lang="en-US" sz="2000" dirty="0"/>
                    </a:p>
                  </a:txBody>
                  <a:tcPr/>
                </a:tc>
              </a:tr>
              <a:tr h="429649">
                <a:tc>
                  <a:txBody>
                    <a:bodyPr/>
                    <a:lstStyle/>
                    <a:p>
                      <a:r>
                        <a:rPr lang="en-US" b="1" dirty="0" smtClean="0">
                          <a:effectLst>
                            <a:outerShdw blurRad="38100" dist="38100" dir="2700000" algn="tl">
                              <a:srgbClr val="000000">
                                <a:alpha val="43137"/>
                              </a:srgbClr>
                            </a:outerShdw>
                          </a:effectLst>
                        </a:rPr>
                        <a:t>WHERE</a:t>
                      </a:r>
                    </a:p>
                  </a:txBody>
                  <a:tcPr/>
                </a:tc>
                <a:tc>
                  <a:txBody>
                    <a:bodyPr/>
                    <a:lstStyle/>
                    <a:p>
                      <a:r>
                        <a:rPr lang="en-US" sz="2000" dirty="0" smtClean="0"/>
                        <a:t>Israel</a:t>
                      </a:r>
                      <a:endParaRPr lang="en-US" sz="2000" dirty="0"/>
                    </a:p>
                  </a:txBody>
                  <a:tcPr/>
                </a:tc>
              </a:tr>
              <a:tr h="887178">
                <a:tc>
                  <a:txBody>
                    <a:bodyPr/>
                    <a:lstStyle/>
                    <a:p>
                      <a:r>
                        <a:rPr lang="en-US" b="1" dirty="0" smtClean="0">
                          <a:effectLst>
                            <a:outerShdw blurRad="38100" dist="38100" dir="2700000" algn="tl">
                              <a:srgbClr val="000000">
                                <a:alpha val="43137"/>
                              </a:srgbClr>
                            </a:outerShdw>
                          </a:effectLst>
                        </a:rPr>
                        <a:t>HOLY</a:t>
                      </a:r>
                      <a:r>
                        <a:rPr lang="en-US" b="1" baseline="0" dirty="0" smtClean="0">
                          <a:effectLst>
                            <a:outerShdw blurRad="38100" dist="38100" dir="2700000" algn="tl">
                              <a:srgbClr val="000000">
                                <a:alpha val="43137"/>
                              </a:srgbClr>
                            </a:outerShdw>
                          </a:effectLst>
                        </a:rPr>
                        <a:t> BOOK(S) / HOUSE OF WORSHIP</a:t>
                      </a:r>
                      <a:endParaRPr lang="en-US" b="1" dirty="0">
                        <a:effectLst>
                          <a:outerShdw blurRad="38100" dist="38100" dir="2700000" algn="tl">
                            <a:srgbClr val="000000">
                              <a:alpha val="43137"/>
                            </a:srgbClr>
                          </a:outerShdw>
                        </a:effectLst>
                      </a:endParaRPr>
                    </a:p>
                  </a:txBody>
                  <a:tcPr/>
                </a:tc>
                <a:tc>
                  <a:txBody>
                    <a:bodyPr/>
                    <a:lstStyle/>
                    <a:p>
                      <a:pPr marL="342900" indent="-342900">
                        <a:buFont typeface="Arial" panose="020B0604020202020204" pitchFamily="34" charset="0"/>
                        <a:buChar char="•"/>
                      </a:pPr>
                      <a:r>
                        <a:rPr lang="en-US" sz="2000" dirty="0" smtClean="0"/>
                        <a:t>Old Testament</a:t>
                      </a:r>
                      <a:r>
                        <a:rPr lang="en-US" sz="2000" baseline="0" dirty="0" smtClean="0"/>
                        <a:t> (Judaism), New Testament (Stories of Jesus)</a:t>
                      </a:r>
                    </a:p>
                    <a:p>
                      <a:pPr marL="342900" indent="-342900">
                        <a:buFont typeface="Arial" panose="020B0604020202020204" pitchFamily="34" charset="0"/>
                        <a:buChar char="•"/>
                      </a:pPr>
                      <a:r>
                        <a:rPr lang="en-US" sz="2000" baseline="0" dirty="0" smtClean="0"/>
                        <a:t>Church</a:t>
                      </a:r>
                      <a:endParaRPr lang="en-US" sz="2000" dirty="0"/>
                    </a:p>
                  </a:txBody>
                  <a:tcPr/>
                </a:tc>
              </a:tr>
              <a:tr h="429649">
                <a:tc>
                  <a:txBody>
                    <a:bodyPr/>
                    <a:lstStyle/>
                    <a:p>
                      <a:r>
                        <a:rPr lang="en-US" b="1" dirty="0" smtClean="0">
                          <a:effectLst>
                            <a:outerShdw blurRad="38100" dist="38100" dir="2700000" algn="tl">
                              <a:srgbClr val="000000">
                                <a:alpha val="43137"/>
                              </a:srgbClr>
                            </a:outerShdw>
                          </a:effectLst>
                        </a:rPr>
                        <a:t>MAJOR DIVISION</a:t>
                      </a:r>
                      <a:endParaRPr lang="en-US" b="1" dirty="0">
                        <a:effectLst>
                          <a:outerShdw blurRad="38100" dist="38100" dir="2700000" algn="tl">
                            <a:srgbClr val="000000">
                              <a:alpha val="43137"/>
                            </a:srgbClr>
                          </a:outerShdw>
                        </a:effectLst>
                      </a:endParaRPr>
                    </a:p>
                  </a:txBody>
                  <a:tcPr/>
                </a:tc>
                <a:tc>
                  <a:txBody>
                    <a:bodyPr/>
                    <a:lstStyle/>
                    <a:p>
                      <a:r>
                        <a:rPr lang="en-US" sz="2000" dirty="0" smtClean="0"/>
                        <a:t>Catholic,</a:t>
                      </a:r>
                      <a:r>
                        <a:rPr lang="en-US" sz="2000" baseline="0" dirty="0" smtClean="0"/>
                        <a:t> Protest, Orthodox</a:t>
                      </a:r>
                      <a:endParaRPr lang="en-US" sz="2000" dirty="0"/>
                    </a:p>
                  </a:txBody>
                  <a:tcPr/>
                </a:tc>
              </a:tr>
              <a:tr h="429649">
                <a:tc>
                  <a:txBody>
                    <a:bodyPr/>
                    <a:lstStyle/>
                    <a:p>
                      <a:r>
                        <a:rPr lang="en-US" b="1" dirty="0" smtClean="0">
                          <a:effectLst>
                            <a:outerShdw blurRad="38100" dist="38100" dir="2700000" algn="tl">
                              <a:srgbClr val="000000">
                                <a:alpha val="43137"/>
                              </a:srgbClr>
                            </a:outerShdw>
                          </a:effectLst>
                        </a:rPr>
                        <a:t>FOLLOWERS</a:t>
                      </a:r>
                      <a:endParaRPr lang="en-US" b="1" dirty="0">
                        <a:effectLst>
                          <a:outerShdw blurRad="38100" dist="38100" dir="2700000" algn="tl">
                            <a:srgbClr val="000000">
                              <a:alpha val="43137"/>
                            </a:srgbClr>
                          </a:outerShdw>
                        </a:effectLst>
                      </a:endParaRPr>
                    </a:p>
                  </a:txBody>
                  <a:tcPr/>
                </a:tc>
                <a:tc>
                  <a:txBody>
                    <a:bodyPr/>
                    <a:lstStyle/>
                    <a:p>
                      <a:r>
                        <a:rPr lang="en-US" sz="2000" dirty="0" smtClean="0"/>
                        <a:t>Christians; 2 Billion</a:t>
                      </a:r>
                      <a:endParaRPr lang="en-US" sz="2000" dirty="0"/>
                    </a:p>
                  </a:txBody>
                  <a:tcPr/>
                </a:tc>
              </a:tr>
              <a:tr h="1629546">
                <a:tc>
                  <a:txBody>
                    <a:bodyPr/>
                    <a:lstStyle/>
                    <a:p>
                      <a:r>
                        <a:rPr lang="en-US" b="1" dirty="0" smtClean="0">
                          <a:effectLst>
                            <a:outerShdw blurRad="38100" dist="38100" dir="2700000" algn="tl">
                              <a:srgbClr val="000000">
                                <a:alpha val="43137"/>
                              </a:srgbClr>
                            </a:outerShdw>
                          </a:effectLst>
                        </a:rPr>
                        <a:t>BASIC</a:t>
                      </a:r>
                      <a:r>
                        <a:rPr lang="en-US" b="1" baseline="0" dirty="0" smtClean="0">
                          <a:effectLst>
                            <a:outerShdw blurRad="38100" dist="38100" dir="2700000" algn="tl">
                              <a:srgbClr val="000000">
                                <a:alpha val="43137"/>
                              </a:srgbClr>
                            </a:outerShdw>
                          </a:effectLst>
                        </a:rPr>
                        <a:t> BELIEF</a:t>
                      </a:r>
                      <a:endParaRPr lang="en-US"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2000" dirty="0" smtClean="0"/>
                        <a:t>Monotheistic</a:t>
                      </a:r>
                    </a:p>
                    <a:p>
                      <a:pPr marL="285750" indent="-285750">
                        <a:buFont typeface="Arial" panose="020B0604020202020204" pitchFamily="34" charset="0"/>
                        <a:buChar char="•"/>
                      </a:pPr>
                      <a:r>
                        <a:rPr lang="en-US" sz="2000" dirty="0" smtClean="0"/>
                        <a:t>Jesus</a:t>
                      </a:r>
                      <a:r>
                        <a:rPr lang="en-US" sz="2000" baseline="0" dirty="0" smtClean="0"/>
                        <a:t> Christ is the son of God</a:t>
                      </a:r>
                    </a:p>
                    <a:p>
                      <a:pPr marL="285750" indent="-285750">
                        <a:buFont typeface="Arial" panose="020B0604020202020204" pitchFamily="34" charset="0"/>
                        <a:buChar char="•"/>
                      </a:pPr>
                      <a:r>
                        <a:rPr lang="en-US" sz="2000" baseline="0" dirty="0" smtClean="0"/>
                        <a:t>Death and resurrection</a:t>
                      </a:r>
                    </a:p>
                    <a:p>
                      <a:pPr marL="285750" indent="-285750">
                        <a:buFont typeface="Arial" panose="020B0604020202020204" pitchFamily="34" charset="0"/>
                        <a:buChar char="•"/>
                      </a:pPr>
                      <a:r>
                        <a:rPr lang="en-US" sz="2000" baseline="0" dirty="0" smtClean="0"/>
                        <a:t>Came to redeem mankind from sin</a:t>
                      </a:r>
                    </a:p>
                    <a:p>
                      <a:pPr marL="285750" indent="-285750">
                        <a:buFont typeface="Arial" panose="020B0604020202020204" pitchFamily="34" charset="0"/>
                        <a:buChar char="•"/>
                      </a:pPr>
                      <a:r>
                        <a:rPr lang="en-US" sz="2000" baseline="0" dirty="0" smtClean="0"/>
                        <a:t>Ten Commandants</a:t>
                      </a:r>
                      <a:endParaRPr lang="en-US" sz="2000" dirty="0"/>
                    </a:p>
                  </a:txBody>
                  <a:tcPr/>
                </a:tc>
              </a:tr>
            </a:tbl>
          </a:graphicData>
        </a:graphic>
      </p:graphicFrame>
      <p:sp>
        <p:nvSpPr>
          <p:cNvPr id="3" name="AutoShape 2" descr="http://upload.wikimedia.org/wikipedia/commons/a/a7/Gold_Christian_Cross_no_Red.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upload.wikimedia.org/wikipedia/commons/a/a7/Gold_Christian_Cross_no_Red.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8" name="Picture 6" descr="http://images.stockopedia.co.uk/published/the-golden-cross-does-it-really-wor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8574" y="1066800"/>
            <a:ext cx="806732" cy="1035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001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6"/>
            <a:ext cx="8458200" cy="1143000"/>
          </a:xfrm>
        </p:spPr>
        <p:txBody>
          <a:bodyPr/>
          <a:lstStyle/>
          <a:p>
            <a:pPr algn="ctr"/>
            <a:r>
              <a:rPr lang="en-US" b="1" i="1" u="sng" dirty="0" smtClean="0">
                <a:effectLst>
                  <a:outerShdw blurRad="38100" dist="38100" dir="2700000" algn="tl">
                    <a:srgbClr val="000000">
                      <a:alpha val="43137"/>
                    </a:srgbClr>
                  </a:outerShdw>
                </a:effectLst>
              </a:rPr>
              <a:t>ISLAM</a:t>
            </a:r>
            <a:endParaRPr lang="en-US" b="1" i="1" u="sng"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3924986"/>
              </p:ext>
            </p:extLst>
          </p:nvPr>
        </p:nvGraphicFramePr>
        <p:xfrm>
          <a:off x="155575" y="1083051"/>
          <a:ext cx="8437728" cy="5780028"/>
        </p:xfrm>
        <a:graphic>
          <a:graphicData uri="http://schemas.openxmlformats.org/drawingml/2006/table">
            <a:tbl>
              <a:tblPr firstRow="1" bandRow="1">
                <a:tableStyleId>{5C22544A-7EE6-4342-B048-85BDC9FD1C3A}</a:tableStyleId>
              </a:tblPr>
              <a:tblGrid>
                <a:gridCol w="1884528"/>
                <a:gridCol w="6553200"/>
              </a:tblGrid>
              <a:tr h="446798">
                <a:tc>
                  <a:txBody>
                    <a:bodyPr/>
                    <a:lstStyle/>
                    <a:p>
                      <a:r>
                        <a:rPr lang="en-US" b="1" dirty="0" smtClean="0">
                          <a:effectLst>
                            <a:outerShdw blurRad="38100" dist="38100" dir="2700000" algn="tl">
                              <a:srgbClr val="000000">
                                <a:alpha val="43137"/>
                              </a:srgbClr>
                            </a:outerShdw>
                          </a:effectLst>
                        </a:rPr>
                        <a:t>SYMBOL</a:t>
                      </a:r>
                      <a:endParaRPr lang="en-US" b="1" dirty="0">
                        <a:effectLst>
                          <a:outerShdw blurRad="38100" dist="38100" dir="2700000" algn="tl">
                            <a:srgbClr val="000000">
                              <a:alpha val="43137"/>
                            </a:srgbClr>
                          </a:outerShdw>
                        </a:effectLst>
                      </a:endParaRPr>
                    </a:p>
                  </a:txBody>
                  <a:tcPr/>
                </a:tc>
                <a:tc>
                  <a:txBody>
                    <a:bodyPr/>
                    <a:lstStyle/>
                    <a:p>
                      <a:endParaRPr lang="en-US" sz="2000" dirty="0"/>
                    </a:p>
                  </a:txBody>
                  <a:tcPr/>
                </a:tc>
              </a:tr>
              <a:tr h="1003178">
                <a:tc>
                  <a:txBody>
                    <a:bodyPr/>
                    <a:lstStyle/>
                    <a:p>
                      <a:r>
                        <a:rPr lang="en-US" b="1" dirty="0" smtClean="0">
                          <a:effectLst>
                            <a:outerShdw blurRad="38100" dist="38100" dir="2700000" algn="tl">
                              <a:srgbClr val="000000">
                                <a:alpha val="43137"/>
                              </a:srgbClr>
                            </a:outerShdw>
                          </a:effectLst>
                        </a:rPr>
                        <a:t>WHO DISCOVERED RELIGION?</a:t>
                      </a:r>
                      <a:endParaRPr lang="en-US" b="1" dirty="0">
                        <a:effectLst>
                          <a:outerShdw blurRad="38100" dist="38100" dir="2700000" algn="tl">
                            <a:srgbClr val="000000">
                              <a:alpha val="43137"/>
                            </a:srgbClr>
                          </a:out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Abraham, Mohammad</a:t>
                      </a:r>
                    </a:p>
                    <a:p>
                      <a:endParaRPr lang="en-US" sz="2000" dirty="0"/>
                    </a:p>
                  </a:txBody>
                  <a:tcPr/>
                </a:tc>
              </a:tr>
              <a:tr h="446798">
                <a:tc>
                  <a:txBody>
                    <a:bodyPr/>
                    <a:lstStyle/>
                    <a:p>
                      <a:r>
                        <a:rPr lang="en-US" b="1" dirty="0" smtClean="0">
                          <a:effectLst>
                            <a:outerShdw blurRad="38100" dist="38100" dir="2700000" algn="tl">
                              <a:srgbClr val="000000">
                                <a:alpha val="43137"/>
                              </a:srgbClr>
                            </a:outerShdw>
                          </a:effectLst>
                        </a:rPr>
                        <a:t>WHEN</a:t>
                      </a:r>
                      <a:endParaRPr lang="en-US" b="1" dirty="0">
                        <a:effectLst>
                          <a:outerShdw blurRad="38100" dist="38100" dir="2700000" algn="tl">
                            <a:srgbClr val="000000">
                              <a:alpha val="43137"/>
                            </a:srgbClr>
                          </a:outerShdw>
                        </a:effectLst>
                      </a:endParaRPr>
                    </a:p>
                  </a:txBody>
                  <a:tcPr/>
                </a:tc>
                <a:tc>
                  <a:txBody>
                    <a:bodyPr/>
                    <a:lstStyle/>
                    <a:p>
                      <a:r>
                        <a:rPr lang="en-US" sz="2000" dirty="0" smtClean="0"/>
                        <a:t>620 A.D.</a:t>
                      </a:r>
                      <a:endParaRPr lang="en-US" sz="2000" dirty="0"/>
                    </a:p>
                  </a:txBody>
                  <a:tcPr/>
                </a:tc>
              </a:tr>
              <a:tr h="446798">
                <a:tc>
                  <a:txBody>
                    <a:bodyPr/>
                    <a:lstStyle/>
                    <a:p>
                      <a:r>
                        <a:rPr lang="en-US" b="1" dirty="0" smtClean="0">
                          <a:effectLst>
                            <a:outerShdw blurRad="38100" dist="38100" dir="2700000" algn="tl">
                              <a:srgbClr val="000000">
                                <a:alpha val="43137"/>
                              </a:srgbClr>
                            </a:outerShdw>
                          </a:effectLst>
                        </a:rPr>
                        <a:t>WHERE</a:t>
                      </a:r>
                    </a:p>
                  </a:txBody>
                  <a:tcPr/>
                </a:tc>
                <a:tc>
                  <a:txBody>
                    <a:bodyPr/>
                    <a:lstStyle/>
                    <a:p>
                      <a:r>
                        <a:rPr lang="en-US" sz="2000" dirty="0" smtClean="0"/>
                        <a:t>Arabian</a:t>
                      </a:r>
                      <a:r>
                        <a:rPr lang="en-US" sz="2000" baseline="0" dirty="0" smtClean="0"/>
                        <a:t> Peninsula</a:t>
                      </a:r>
                      <a:endParaRPr lang="en-US" sz="2000" dirty="0"/>
                    </a:p>
                  </a:txBody>
                  <a:tcPr/>
                </a:tc>
              </a:tr>
              <a:tr h="911980">
                <a:tc>
                  <a:txBody>
                    <a:bodyPr/>
                    <a:lstStyle/>
                    <a:p>
                      <a:r>
                        <a:rPr lang="en-US" b="1" dirty="0" smtClean="0">
                          <a:effectLst>
                            <a:outerShdw blurRad="38100" dist="38100" dir="2700000" algn="tl">
                              <a:srgbClr val="000000">
                                <a:alpha val="43137"/>
                              </a:srgbClr>
                            </a:outerShdw>
                          </a:effectLst>
                        </a:rPr>
                        <a:t>HOLY</a:t>
                      </a:r>
                      <a:r>
                        <a:rPr lang="en-US" b="1" baseline="0" dirty="0" smtClean="0">
                          <a:effectLst>
                            <a:outerShdw blurRad="38100" dist="38100" dir="2700000" algn="tl">
                              <a:srgbClr val="000000">
                                <a:alpha val="43137"/>
                              </a:srgbClr>
                            </a:outerShdw>
                          </a:effectLst>
                        </a:rPr>
                        <a:t> BOOK(S) / HOUSE OF WORSHIP</a:t>
                      </a:r>
                      <a:endParaRPr lang="en-US" b="1" dirty="0">
                        <a:effectLst>
                          <a:outerShdw blurRad="38100" dist="38100" dir="2700000" algn="tl">
                            <a:srgbClr val="000000">
                              <a:alpha val="43137"/>
                            </a:srgbClr>
                          </a:outerShdw>
                        </a:effectLst>
                      </a:endParaRPr>
                    </a:p>
                  </a:txBody>
                  <a:tcPr/>
                </a:tc>
                <a:tc>
                  <a:txBody>
                    <a:bodyPr/>
                    <a:lstStyle/>
                    <a:p>
                      <a:pPr marL="342900" indent="-342900">
                        <a:buFont typeface="Arial" panose="020B0604020202020204" pitchFamily="34" charset="0"/>
                        <a:buChar char="•"/>
                      </a:pPr>
                      <a:r>
                        <a:rPr lang="en-US" sz="2000" dirty="0" smtClean="0"/>
                        <a:t>Quran, Hadith</a:t>
                      </a:r>
                    </a:p>
                    <a:p>
                      <a:pPr marL="342900" indent="-342900">
                        <a:buFont typeface="Arial" panose="020B0604020202020204" pitchFamily="34" charset="0"/>
                        <a:buChar char="•"/>
                      </a:pPr>
                      <a:r>
                        <a:rPr lang="en-US" sz="2000" dirty="0" smtClean="0"/>
                        <a:t>Mosque</a:t>
                      </a:r>
                      <a:endParaRPr lang="en-US" sz="2000" dirty="0"/>
                    </a:p>
                  </a:txBody>
                  <a:tcPr/>
                </a:tc>
              </a:tr>
              <a:tr h="446798">
                <a:tc>
                  <a:txBody>
                    <a:bodyPr/>
                    <a:lstStyle/>
                    <a:p>
                      <a:r>
                        <a:rPr lang="en-US" b="1" dirty="0" smtClean="0">
                          <a:effectLst>
                            <a:outerShdw blurRad="38100" dist="38100" dir="2700000" algn="tl">
                              <a:srgbClr val="000000">
                                <a:alpha val="43137"/>
                              </a:srgbClr>
                            </a:outerShdw>
                          </a:effectLst>
                        </a:rPr>
                        <a:t>MAJOR DIVISION</a:t>
                      </a:r>
                      <a:endParaRPr lang="en-US" b="1" dirty="0">
                        <a:effectLst>
                          <a:outerShdw blurRad="38100" dist="38100" dir="2700000" algn="tl">
                            <a:srgbClr val="000000">
                              <a:alpha val="43137"/>
                            </a:srgbClr>
                          </a:outerShdw>
                        </a:effectLst>
                      </a:endParaRPr>
                    </a:p>
                  </a:txBody>
                  <a:tcPr/>
                </a:tc>
                <a:tc>
                  <a:txBody>
                    <a:bodyPr/>
                    <a:lstStyle/>
                    <a:p>
                      <a:r>
                        <a:rPr lang="en-US" sz="2000" dirty="0" smtClean="0"/>
                        <a:t>Sunni,</a:t>
                      </a:r>
                      <a:r>
                        <a:rPr lang="en-US" sz="2000" baseline="0" dirty="0" smtClean="0"/>
                        <a:t> Shia</a:t>
                      </a:r>
                      <a:endParaRPr lang="en-US" sz="2000" dirty="0"/>
                    </a:p>
                  </a:txBody>
                  <a:tcPr/>
                </a:tc>
              </a:tr>
              <a:tr h="446798">
                <a:tc>
                  <a:txBody>
                    <a:bodyPr/>
                    <a:lstStyle/>
                    <a:p>
                      <a:r>
                        <a:rPr lang="en-US" b="1" dirty="0" smtClean="0">
                          <a:effectLst>
                            <a:outerShdw blurRad="38100" dist="38100" dir="2700000" algn="tl">
                              <a:srgbClr val="000000">
                                <a:alpha val="43137"/>
                              </a:srgbClr>
                            </a:outerShdw>
                          </a:effectLst>
                        </a:rPr>
                        <a:t>FOLLOWERS</a:t>
                      </a:r>
                      <a:endParaRPr lang="en-US" b="1" dirty="0">
                        <a:effectLst>
                          <a:outerShdw blurRad="38100" dist="38100" dir="2700000" algn="tl">
                            <a:srgbClr val="000000">
                              <a:alpha val="43137"/>
                            </a:srgbClr>
                          </a:outerShdw>
                        </a:effectLst>
                      </a:endParaRPr>
                    </a:p>
                  </a:txBody>
                  <a:tcPr/>
                </a:tc>
                <a:tc>
                  <a:txBody>
                    <a:bodyPr/>
                    <a:lstStyle/>
                    <a:p>
                      <a:r>
                        <a:rPr lang="en-US" sz="2000" dirty="0" smtClean="0"/>
                        <a:t>Muslims, 1.3 Billion</a:t>
                      </a:r>
                      <a:endParaRPr lang="en-US" sz="2000" dirty="0"/>
                    </a:p>
                  </a:txBody>
                  <a:tcPr/>
                </a:tc>
              </a:tr>
              <a:tr h="1625798">
                <a:tc>
                  <a:txBody>
                    <a:bodyPr/>
                    <a:lstStyle/>
                    <a:p>
                      <a:r>
                        <a:rPr lang="en-US" b="1" dirty="0" smtClean="0">
                          <a:effectLst>
                            <a:outerShdw blurRad="38100" dist="38100" dir="2700000" algn="tl">
                              <a:srgbClr val="000000">
                                <a:alpha val="43137"/>
                              </a:srgbClr>
                            </a:outerShdw>
                          </a:effectLst>
                        </a:rPr>
                        <a:t>BASIC</a:t>
                      </a:r>
                      <a:r>
                        <a:rPr lang="en-US" b="1" baseline="0" dirty="0" smtClean="0">
                          <a:effectLst>
                            <a:outerShdw blurRad="38100" dist="38100" dir="2700000" algn="tl">
                              <a:srgbClr val="000000">
                                <a:alpha val="43137"/>
                              </a:srgbClr>
                            </a:outerShdw>
                          </a:effectLst>
                        </a:rPr>
                        <a:t> BELIEF</a:t>
                      </a:r>
                      <a:endParaRPr lang="en-US"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2000" dirty="0" smtClean="0"/>
                        <a:t>Monotheistic</a:t>
                      </a:r>
                    </a:p>
                    <a:p>
                      <a:pPr marL="285750" indent="-285750">
                        <a:buFont typeface="Arial" panose="020B0604020202020204" pitchFamily="34" charset="0"/>
                        <a:buChar char="•"/>
                      </a:pPr>
                      <a:r>
                        <a:rPr lang="en-US" sz="2000" dirty="0" smtClean="0"/>
                        <a:t>There is no god bu</a:t>
                      </a:r>
                      <a:r>
                        <a:rPr lang="en-US" sz="2000" baseline="0" dirty="0" smtClean="0"/>
                        <a:t>t Allah, and Muhammad is the messenger of God</a:t>
                      </a:r>
                    </a:p>
                    <a:p>
                      <a:pPr marL="285750" indent="-285750">
                        <a:buFont typeface="Arial" panose="020B0604020202020204" pitchFamily="34" charset="0"/>
                        <a:buChar char="•"/>
                      </a:pPr>
                      <a:r>
                        <a:rPr lang="en-US" sz="2000" baseline="0" dirty="0" smtClean="0"/>
                        <a:t>Five Pillars of Islam</a:t>
                      </a:r>
                    </a:p>
                    <a:p>
                      <a:pPr marL="285750" indent="-285750">
                        <a:buFont typeface="Arial" panose="020B0604020202020204" pitchFamily="34" charset="0"/>
                        <a:buChar char="•"/>
                      </a:pPr>
                      <a:endParaRPr lang="en-US" sz="2000" dirty="0"/>
                    </a:p>
                  </a:txBody>
                  <a:tcPr/>
                </a:tc>
              </a:tr>
            </a:tbl>
          </a:graphicData>
        </a:graphic>
      </p:graphicFrame>
      <p:sp>
        <p:nvSpPr>
          <p:cNvPr id="3" name="AutoShape 2" descr="http://upload.wikimedia.org/wikipedia/commons/a/a7/Gold_Christian_Cross_no_Red.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upload.wikimedia.org/wikipedia/commons/a/a7/Gold_Christian_Cross_no_Red.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22" name="Picture 2" descr="http://chft2.nhscdn.org.uk/uploads/pics/Islamic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066800"/>
            <a:ext cx="99060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519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6"/>
            <a:ext cx="8458200" cy="1143000"/>
          </a:xfrm>
        </p:spPr>
        <p:txBody>
          <a:bodyPr/>
          <a:lstStyle/>
          <a:p>
            <a:pPr algn="ctr"/>
            <a:r>
              <a:rPr lang="en-US" b="1" i="1" u="sng" dirty="0" smtClean="0">
                <a:effectLst>
                  <a:outerShdw blurRad="38100" dist="38100" dir="2700000" algn="tl">
                    <a:srgbClr val="000000">
                      <a:alpha val="43137"/>
                    </a:srgbClr>
                  </a:outerShdw>
                </a:effectLst>
              </a:rPr>
              <a:t>HINDUISM</a:t>
            </a:r>
            <a:endParaRPr lang="en-US" b="1" i="1" u="sng"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01520292"/>
              </p:ext>
            </p:extLst>
          </p:nvPr>
        </p:nvGraphicFramePr>
        <p:xfrm>
          <a:off x="155575" y="914403"/>
          <a:ext cx="8437728" cy="5943599"/>
        </p:xfrm>
        <a:graphic>
          <a:graphicData uri="http://schemas.openxmlformats.org/drawingml/2006/table">
            <a:tbl>
              <a:tblPr firstRow="1" bandRow="1">
                <a:tableStyleId>{5C22544A-7EE6-4342-B048-85BDC9FD1C3A}</a:tableStyleId>
              </a:tblPr>
              <a:tblGrid>
                <a:gridCol w="1884528"/>
                <a:gridCol w="6553200"/>
              </a:tblGrid>
              <a:tr h="471716">
                <a:tc>
                  <a:txBody>
                    <a:bodyPr/>
                    <a:lstStyle/>
                    <a:p>
                      <a:r>
                        <a:rPr lang="en-US" b="1" dirty="0" smtClean="0">
                          <a:effectLst>
                            <a:outerShdw blurRad="38100" dist="38100" dir="2700000" algn="tl">
                              <a:srgbClr val="000000">
                                <a:alpha val="43137"/>
                              </a:srgbClr>
                            </a:outerShdw>
                          </a:effectLst>
                        </a:rPr>
                        <a:t>SYMBOL</a:t>
                      </a:r>
                      <a:endParaRPr lang="en-US" b="1" dirty="0">
                        <a:effectLst>
                          <a:outerShdw blurRad="38100" dist="38100" dir="2700000" algn="tl">
                            <a:srgbClr val="000000">
                              <a:alpha val="43137"/>
                            </a:srgbClr>
                          </a:outerShdw>
                        </a:effectLst>
                      </a:endParaRPr>
                    </a:p>
                  </a:txBody>
                  <a:tcPr/>
                </a:tc>
                <a:tc>
                  <a:txBody>
                    <a:bodyPr/>
                    <a:lstStyle/>
                    <a:p>
                      <a:endParaRPr lang="en-US" sz="2000" dirty="0"/>
                    </a:p>
                  </a:txBody>
                  <a:tcPr/>
                </a:tc>
              </a:tr>
              <a:tr h="1028745">
                <a:tc>
                  <a:txBody>
                    <a:bodyPr/>
                    <a:lstStyle/>
                    <a:p>
                      <a:r>
                        <a:rPr lang="en-US" b="1" dirty="0" smtClean="0">
                          <a:effectLst>
                            <a:outerShdw blurRad="38100" dist="38100" dir="2700000" algn="tl">
                              <a:srgbClr val="000000">
                                <a:alpha val="43137"/>
                              </a:srgbClr>
                            </a:outerShdw>
                          </a:effectLst>
                        </a:rPr>
                        <a:t>WHO DISCOVERED RELIGION?</a:t>
                      </a:r>
                      <a:endParaRPr lang="en-US" b="1" dirty="0">
                        <a:effectLst>
                          <a:outerShdw blurRad="38100" dist="38100" dir="2700000" algn="tl">
                            <a:srgbClr val="000000">
                              <a:alpha val="43137"/>
                            </a:srgbClr>
                          </a:out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Ancient priests</a:t>
                      </a:r>
                      <a:r>
                        <a:rPr lang="en-US" sz="2000" baseline="0" dirty="0" smtClean="0"/>
                        <a:t> of India</a:t>
                      </a:r>
                      <a:endParaRPr lang="en-US" sz="2000" dirty="0" smtClean="0"/>
                    </a:p>
                    <a:p>
                      <a:endParaRPr lang="en-US" sz="2000" dirty="0"/>
                    </a:p>
                  </a:txBody>
                  <a:tcPr/>
                </a:tc>
              </a:tr>
              <a:tr h="471716">
                <a:tc>
                  <a:txBody>
                    <a:bodyPr/>
                    <a:lstStyle/>
                    <a:p>
                      <a:r>
                        <a:rPr lang="en-US" b="1" dirty="0" smtClean="0">
                          <a:effectLst>
                            <a:outerShdw blurRad="38100" dist="38100" dir="2700000" algn="tl">
                              <a:srgbClr val="000000">
                                <a:alpha val="43137"/>
                              </a:srgbClr>
                            </a:outerShdw>
                          </a:effectLst>
                        </a:rPr>
                        <a:t>WHEN</a:t>
                      </a:r>
                      <a:endParaRPr lang="en-US" b="1" dirty="0">
                        <a:effectLst>
                          <a:outerShdw blurRad="38100" dist="38100" dir="2700000" algn="tl">
                            <a:srgbClr val="000000">
                              <a:alpha val="43137"/>
                            </a:srgbClr>
                          </a:outerShdw>
                        </a:effectLst>
                      </a:endParaRPr>
                    </a:p>
                  </a:txBody>
                  <a:tcPr/>
                </a:tc>
                <a:tc>
                  <a:txBody>
                    <a:bodyPr/>
                    <a:lstStyle/>
                    <a:p>
                      <a:r>
                        <a:rPr lang="en-US" sz="2000" dirty="0" smtClean="0"/>
                        <a:t>5,000-3,000</a:t>
                      </a:r>
                      <a:r>
                        <a:rPr lang="en-US" sz="2000" baseline="0" dirty="0" smtClean="0"/>
                        <a:t> B.C.</a:t>
                      </a:r>
                      <a:endParaRPr lang="en-US" sz="2000" dirty="0"/>
                    </a:p>
                  </a:txBody>
                  <a:tcPr/>
                </a:tc>
              </a:tr>
              <a:tr h="471716">
                <a:tc>
                  <a:txBody>
                    <a:bodyPr/>
                    <a:lstStyle/>
                    <a:p>
                      <a:r>
                        <a:rPr lang="en-US" b="1" dirty="0" smtClean="0">
                          <a:effectLst>
                            <a:outerShdw blurRad="38100" dist="38100" dir="2700000" algn="tl">
                              <a:srgbClr val="000000">
                                <a:alpha val="43137"/>
                              </a:srgbClr>
                            </a:outerShdw>
                          </a:effectLst>
                        </a:rPr>
                        <a:t>WHERE</a:t>
                      </a:r>
                    </a:p>
                  </a:txBody>
                  <a:tcPr/>
                </a:tc>
                <a:tc>
                  <a:txBody>
                    <a:bodyPr/>
                    <a:lstStyle/>
                    <a:p>
                      <a:r>
                        <a:rPr lang="en-US" sz="2000" dirty="0" smtClean="0"/>
                        <a:t>India</a:t>
                      </a:r>
                      <a:endParaRPr lang="en-US" sz="2000" dirty="0"/>
                    </a:p>
                  </a:txBody>
                  <a:tcPr/>
                </a:tc>
              </a:tr>
              <a:tr h="935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effectLst>
                            <a:outerShdw blurRad="38100" dist="38100" dir="2700000" algn="tl">
                              <a:srgbClr val="000000">
                                <a:alpha val="43137"/>
                              </a:srgbClr>
                            </a:outerShdw>
                          </a:effectLst>
                        </a:rPr>
                        <a:t>HOLY</a:t>
                      </a:r>
                      <a:r>
                        <a:rPr lang="en-US" b="1" baseline="0" dirty="0" smtClean="0">
                          <a:effectLst>
                            <a:outerShdw blurRad="38100" dist="38100" dir="2700000" algn="tl">
                              <a:srgbClr val="000000">
                                <a:alpha val="43137"/>
                              </a:srgbClr>
                            </a:outerShdw>
                          </a:effectLst>
                        </a:rPr>
                        <a:t> BOOK(S) / HOUSE OF WORSHIP</a:t>
                      </a:r>
                      <a:endParaRPr lang="en-US" b="1" dirty="0">
                        <a:effectLst>
                          <a:outerShdw blurRad="38100" dist="38100" dir="2700000" algn="tl">
                            <a:srgbClr val="000000">
                              <a:alpha val="43137"/>
                            </a:srgbClr>
                          </a:outerShdw>
                        </a:effectLst>
                      </a:endParaRPr>
                    </a:p>
                  </a:txBody>
                  <a:tcPr/>
                </a:tc>
                <a:tc>
                  <a:txBody>
                    <a:bodyPr/>
                    <a:lstStyle/>
                    <a:p>
                      <a:pPr marL="342900" indent="-342900">
                        <a:buFont typeface="Arial" panose="020B0604020202020204" pitchFamily="34" charset="0"/>
                        <a:buChar char="•"/>
                      </a:pPr>
                      <a:r>
                        <a:rPr lang="en-US" sz="2000" dirty="0" smtClean="0"/>
                        <a:t>Vedas</a:t>
                      </a:r>
                      <a:r>
                        <a:rPr lang="en-US" sz="2000" baseline="0" dirty="0" smtClean="0"/>
                        <a:t> </a:t>
                      </a:r>
                    </a:p>
                    <a:p>
                      <a:pPr marL="342900" indent="-342900">
                        <a:buFont typeface="Arial" panose="020B0604020202020204" pitchFamily="34" charset="0"/>
                        <a:buChar char="•"/>
                      </a:pPr>
                      <a:r>
                        <a:rPr lang="en-US" sz="2000" baseline="0" dirty="0" smtClean="0"/>
                        <a:t>Temple</a:t>
                      </a:r>
                      <a:endParaRPr lang="en-US" sz="2000" dirty="0"/>
                    </a:p>
                  </a:txBody>
                  <a:tcPr/>
                </a:tc>
              </a:tr>
              <a:tr h="471716">
                <a:tc>
                  <a:txBody>
                    <a:bodyPr/>
                    <a:lstStyle/>
                    <a:p>
                      <a:r>
                        <a:rPr lang="en-US" b="1" dirty="0" smtClean="0">
                          <a:effectLst>
                            <a:outerShdw blurRad="38100" dist="38100" dir="2700000" algn="tl">
                              <a:srgbClr val="000000">
                                <a:alpha val="43137"/>
                              </a:srgbClr>
                            </a:outerShdw>
                          </a:effectLst>
                        </a:rPr>
                        <a:t>MAJOR DIVISION</a:t>
                      </a:r>
                      <a:endParaRPr lang="en-US" b="1" dirty="0">
                        <a:effectLst>
                          <a:outerShdw blurRad="38100" dist="38100" dir="2700000" algn="tl">
                            <a:srgbClr val="000000">
                              <a:alpha val="43137"/>
                            </a:srgbClr>
                          </a:outerShdw>
                        </a:effectLst>
                      </a:endParaRPr>
                    </a:p>
                  </a:txBody>
                  <a:tcPr/>
                </a:tc>
                <a:tc>
                  <a:txBody>
                    <a:bodyPr/>
                    <a:lstStyle/>
                    <a:p>
                      <a:r>
                        <a:rPr lang="en-US" sz="2000" dirty="0" smtClean="0"/>
                        <a:t>Numerous</a:t>
                      </a:r>
                      <a:r>
                        <a:rPr lang="en-US" sz="2000" baseline="0" dirty="0" smtClean="0"/>
                        <a:t> schools and traditions</a:t>
                      </a:r>
                      <a:endParaRPr lang="en-US" sz="2000" dirty="0"/>
                    </a:p>
                  </a:txBody>
                  <a:tcPr/>
                </a:tc>
              </a:tr>
              <a:tr h="471716">
                <a:tc>
                  <a:txBody>
                    <a:bodyPr/>
                    <a:lstStyle/>
                    <a:p>
                      <a:r>
                        <a:rPr lang="en-US" b="1" dirty="0" smtClean="0">
                          <a:effectLst>
                            <a:outerShdw blurRad="38100" dist="38100" dir="2700000" algn="tl">
                              <a:srgbClr val="000000">
                                <a:alpha val="43137"/>
                              </a:srgbClr>
                            </a:outerShdw>
                          </a:effectLst>
                        </a:rPr>
                        <a:t>FOLLOWERS</a:t>
                      </a:r>
                      <a:endParaRPr lang="en-US" b="1" dirty="0">
                        <a:effectLst>
                          <a:outerShdw blurRad="38100" dist="38100" dir="2700000" algn="tl">
                            <a:srgbClr val="000000">
                              <a:alpha val="43137"/>
                            </a:srgbClr>
                          </a:outerShdw>
                        </a:effectLst>
                      </a:endParaRPr>
                    </a:p>
                  </a:txBody>
                  <a:tcPr/>
                </a:tc>
                <a:tc>
                  <a:txBody>
                    <a:bodyPr/>
                    <a:lstStyle/>
                    <a:p>
                      <a:r>
                        <a:rPr lang="en-US" sz="2000" dirty="0" smtClean="0"/>
                        <a:t>Hindus, 900 Million</a:t>
                      </a:r>
                      <a:endParaRPr lang="en-US" sz="2000" dirty="0"/>
                    </a:p>
                  </a:txBody>
                  <a:tcPr/>
                </a:tc>
              </a:tr>
              <a:tr h="1621052">
                <a:tc>
                  <a:txBody>
                    <a:bodyPr/>
                    <a:lstStyle/>
                    <a:p>
                      <a:r>
                        <a:rPr lang="en-US" b="1" dirty="0" smtClean="0">
                          <a:effectLst>
                            <a:outerShdw blurRad="38100" dist="38100" dir="2700000" algn="tl">
                              <a:srgbClr val="000000">
                                <a:alpha val="43137"/>
                              </a:srgbClr>
                            </a:outerShdw>
                          </a:effectLst>
                        </a:rPr>
                        <a:t>BASIC</a:t>
                      </a:r>
                      <a:r>
                        <a:rPr lang="en-US" b="1" baseline="0" dirty="0" smtClean="0">
                          <a:effectLst>
                            <a:outerShdw blurRad="38100" dist="38100" dir="2700000" algn="tl">
                              <a:srgbClr val="000000">
                                <a:alpha val="43137"/>
                              </a:srgbClr>
                            </a:outerShdw>
                          </a:effectLst>
                        </a:rPr>
                        <a:t> BELIEF</a:t>
                      </a:r>
                      <a:endParaRPr lang="en-US"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2000" dirty="0" smtClean="0"/>
                        <a:t>Polytheistic</a:t>
                      </a:r>
                    </a:p>
                    <a:p>
                      <a:pPr marL="285750" indent="-285750">
                        <a:buFont typeface="Arial" panose="020B0604020202020204" pitchFamily="34" charset="0"/>
                        <a:buChar char="•"/>
                      </a:pPr>
                      <a:r>
                        <a:rPr lang="en-US" sz="2000" b="1" i="1" u="sng" dirty="0" smtClean="0">
                          <a:effectLst>
                            <a:outerShdw blurRad="38100" dist="38100" dir="2700000" algn="tl">
                              <a:srgbClr val="000000">
                                <a:alpha val="43137"/>
                              </a:srgbClr>
                            </a:outerShdw>
                          </a:effectLst>
                        </a:rPr>
                        <a:t>Reincarnation</a:t>
                      </a:r>
                      <a:r>
                        <a:rPr lang="en-US" sz="2000" baseline="0" dirty="0" smtClean="0"/>
                        <a:t> (rebirth) </a:t>
                      </a:r>
                    </a:p>
                    <a:p>
                      <a:pPr marL="285750" indent="-285750">
                        <a:buFont typeface="Arial" panose="020B0604020202020204" pitchFamily="34" charset="0"/>
                        <a:buChar char="•"/>
                      </a:pPr>
                      <a:r>
                        <a:rPr lang="en-US" sz="2000" b="1" i="1" u="sng" baseline="0" dirty="0" smtClean="0">
                          <a:effectLst>
                            <a:outerShdw blurRad="38100" dist="38100" dir="2700000" algn="tl">
                              <a:srgbClr val="000000">
                                <a:alpha val="43137"/>
                              </a:srgbClr>
                            </a:outerShdw>
                          </a:effectLst>
                        </a:rPr>
                        <a:t>Karma</a:t>
                      </a:r>
                      <a:r>
                        <a:rPr lang="en-US" sz="2000" baseline="0" dirty="0" smtClean="0"/>
                        <a:t>-</a:t>
                      </a:r>
                      <a:r>
                        <a:rPr lang="en-US" sz="1800" b="0" i="0" kern="1200" dirty="0" smtClean="0">
                          <a:solidFill>
                            <a:schemeClr val="dk1"/>
                          </a:solidFill>
                          <a:effectLst/>
                          <a:latin typeface="+mn-lt"/>
                          <a:ea typeface="+mn-ea"/>
                          <a:cs typeface="+mn-cs"/>
                        </a:rPr>
                        <a:t>a person's actions in this and previous states of existence, viewed as deciding their fate in future existences</a:t>
                      </a:r>
                      <a:endParaRPr lang="en-US" sz="2000" baseline="0" dirty="0" smtClean="0"/>
                    </a:p>
                    <a:p>
                      <a:pPr marL="285750" indent="-285750">
                        <a:buFont typeface="Arial" panose="020B0604020202020204" pitchFamily="34" charset="0"/>
                        <a:buChar char="•"/>
                      </a:pPr>
                      <a:r>
                        <a:rPr lang="en-US" sz="2000" baseline="0" dirty="0" smtClean="0"/>
                        <a:t>Ultimate Goal-oneness with “Brahman” (God, Reality)</a:t>
                      </a:r>
                      <a:endParaRPr lang="en-US" sz="2000" dirty="0"/>
                    </a:p>
                  </a:txBody>
                  <a:tcPr/>
                </a:tc>
              </a:tr>
            </a:tbl>
          </a:graphicData>
        </a:graphic>
      </p:graphicFrame>
      <p:sp>
        <p:nvSpPr>
          <p:cNvPr id="3" name="AutoShape 2" descr="http://upload.wikimedia.org/wikipedia/commons/a/a7/Gold_Christian_Cross_no_Red.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upload.wikimedia.org/wikipedia/commons/a/a7/Gold_Christian_Cross_no_Red.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48" name="Picture 4" descr="http://4.bp.blogspot.com/-sZjAM8SZO9E/Tb_RPI3CBWI/AAAAAAAAABA/aVd_jMIyaV4/s320/hindui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2759" y="970949"/>
            <a:ext cx="883841" cy="781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985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6"/>
            <a:ext cx="8458200" cy="599364"/>
          </a:xfrm>
        </p:spPr>
        <p:txBody>
          <a:bodyPr/>
          <a:lstStyle/>
          <a:p>
            <a:pPr algn="ctr"/>
            <a:r>
              <a:rPr lang="en-US" b="1" i="1" u="sng" dirty="0" smtClean="0">
                <a:effectLst>
                  <a:outerShdw blurRad="38100" dist="38100" dir="2700000" algn="tl">
                    <a:srgbClr val="000000">
                      <a:alpha val="43137"/>
                    </a:srgbClr>
                  </a:outerShdw>
                </a:effectLst>
              </a:rPr>
              <a:t>BUDDHISM</a:t>
            </a:r>
            <a:endParaRPr lang="en-US" b="1" i="1" u="sng"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29304561"/>
              </p:ext>
            </p:extLst>
          </p:nvPr>
        </p:nvGraphicFramePr>
        <p:xfrm>
          <a:off x="155575" y="685799"/>
          <a:ext cx="8988425" cy="6126480"/>
        </p:xfrm>
        <a:graphic>
          <a:graphicData uri="http://schemas.openxmlformats.org/drawingml/2006/table">
            <a:tbl>
              <a:tblPr firstRow="1" bandRow="1">
                <a:tableStyleId>{5C22544A-7EE6-4342-B048-85BDC9FD1C3A}</a:tableStyleId>
              </a:tblPr>
              <a:tblGrid>
                <a:gridCol w="2007524"/>
                <a:gridCol w="6980901"/>
              </a:tblGrid>
              <a:tr h="359771">
                <a:tc>
                  <a:txBody>
                    <a:bodyPr/>
                    <a:lstStyle/>
                    <a:p>
                      <a:r>
                        <a:rPr lang="en-US" b="1" dirty="0" smtClean="0">
                          <a:effectLst>
                            <a:outerShdw blurRad="38100" dist="38100" dir="2700000" algn="tl">
                              <a:srgbClr val="000000">
                                <a:alpha val="43137"/>
                              </a:srgbClr>
                            </a:outerShdw>
                          </a:effectLst>
                        </a:rPr>
                        <a:t>SYMBOL</a:t>
                      </a:r>
                      <a:endParaRPr lang="en-US" b="1" dirty="0">
                        <a:effectLst>
                          <a:outerShdw blurRad="38100" dist="38100" dir="2700000" algn="tl">
                            <a:srgbClr val="000000">
                              <a:alpha val="43137"/>
                            </a:srgbClr>
                          </a:outerShdw>
                        </a:effectLst>
                      </a:endParaRPr>
                    </a:p>
                  </a:txBody>
                  <a:tcPr/>
                </a:tc>
                <a:tc>
                  <a:txBody>
                    <a:bodyPr/>
                    <a:lstStyle/>
                    <a:p>
                      <a:endParaRPr lang="en-US" sz="2000" dirty="0"/>
                    </a:p>
                  </a:txBody>
                  <a:tcPr/>
                </a:tc>
              </a:tr>
              <a:tr h="636516">
                <a:tc>
                  <a:txBody>
                    <a:bodyPr/>
                    <a:lstStyle/>
                    <a:p>
                      <a:r>
                        <a:rPr lang="en-US" b="1" dirty="0" smtClean="0">
                          <a:effectLst>
                            <a:outerShdw blurRad="38100" dist="38100" dir="2700000" algn="tl">
                              <a:srgbClr val="000000">
                                <a:alpha val="43137"/>
                              </a:srgbClr>
                            </a:outerShdw>
                          </a:effectLst>
                        </a:rPr>
                        <a:t>WHO DISCOVERED RELIGION?</a:t>
                      </a:r>
                      <a:endParaRPr lang="en-US" b="1" dirty="0">
                        <a:effectLst>
                          <a:outerShdw blurRad="38100" dist="38100" dir="2700000" algn="tl">
                            <a:srgbClr val="000000">
                              <a:alpha val="43137"/>
                            </a:srgbClr>
                          </a:outerShdw>
                        </a:effectLst>
                      </a:endParaRPr>
                    </a:p>
                  </a:txBody>
                  <a:tcPr/>
                </a:tc>
                <a:tc>
                  <a:txBody>
                    <a:bodyPr/>
                    <a:lstStyle/>
                    <a:p>
                      <a:endParaRPr lang="en-US" sz="2000" dirty="0" smtClean="0"/>
                    </a:p>
                    <a:p>
                      <a:r>
                        <a:rPr lang="en-US" sz="2000" dirty="0" smtClean="0"/>
                        <a:t>Siddhartha</a:t>
                      </a:r>
                      <a:r>
                        <a:rPr lang="en-US" sz="2000" baseline="0" dirty="0" smtClean="0"/>
                        <a:t> Gautama (Buddha)</a:t>
                      </a:r>
                      <a:endParaRPr lang="en-US" sz="2000" dirty="0"/>
                    </a:p>
                  </a:txBody>
                  <a:tcPr/>
                </a:tc>
              </a:tr>
              <a:tr h="359771">
                <a:tc>
                  <a:txBody>
                    <a:bodyPr/>
                    <a:lstStyle/>
                    <a:p>
                      <a:r>
                        <a:rPr lang="en-US" b="1" dirty="0" smtClean="0">
                          <a:effectLst>
                            <a:outerShdw blurRad="38100" dist="38100" dir="2700000" algn="tl">
                              <a:srgbClr val="000000">
                                <a:alpha val="43137"/>
                              </a:srgbClr>
                            </a:outerShdw>
                          </a:effectLst>
                        </a:rPr>
                        <a:t>WHEN</a:t>
                      </a:r>
                      <a:endParaRPr lang="en-US" b="1" dirty="0">
                        <a:effectLst>
                          <a:outerShdw blurRad="38100" dist="38100" dir="2700000" algn="tl">
                            <a:srgbClr val="000000">
                              <a:alpha val="43137"/>
                            </a:srgbClr>
                          </a:outerShdw>
                        </a:effectLst>
                      </a:endParaRPr>
                    </a:p>
                  </a:txBody>
                  <a:tcPr/>
                </a:tc>
                <a:tc>
                  <a:txBody>
                    <a:bodyPr/>
                    <a:lstStyle/>
                    <a:p>
                      <a:r>
                        <a:rPr lang="en-US" sz="2000" dirty="0" smtClean="0"/>
                        <a:t>500 B.C.</a:t>
                      </a:r>
                      <a:endParaRPr lang="en-US" sz="2000" dirty="0"/>
                    </a:p>
                  </a:txBody>
                  <a:tcPr/>
                </a:tc>
              </a:tr>
              <a:tr h="359771">
                <a:tc>
                  <a:txBody>
                    <a:bodyPr/>
                    <a:lstStyle/>
                    <a:p>
                      <a:r>
                        <a:rPr lang="en-US" b="1" dirty="0" smtClean="0">
                          <a:effectLst>
                            <a:outerShdw blurRad="38100" dist="38100" dir="2700000" algn="tl">
                              <a:srgbClr val="000000">
                                <a:alpha val="43137"/>
                              </a:srgbClr>
                            </a:outerShdw>
                          </a:effectLst>
                        </a:rPr>
                        <a:t>WHERE</a:t>
                      </a:r>
                    </a:p>
                  </a:txBody>
                  <a:tcPr/>
                </a:tc>
                <a:tc>
                  <a:txBody>
                    <a:bodyPr/>
                    <a:lstStyle/>
                    <a:p>
                      <a:r>
                        <a:rPr lang="en-US" sz="2000" dirty="0" smtClean="0"/>
                        <a:t>Northern India</a:t>
                      </a:r>
                      <a:endParaRPr lang="en-US" sz="2000" dirty="0"/>
                    </a:p>
                  </a:txBody>
                  <a:tcPr/>
                </a:tc>
              </a:tr>
              <a:tr h="830239">
                <a:tc>
                  <a:txBody>
                    <a:bodyPr/>
                    <a:lstStyle/>
                    <a:p>
                      <a:r>
                        <a:rPr lang="en-US" b="1" dirty="0" smtClean="0">
                          <a:effectLst>
                            <a:outerShdw blurRad="38100" dist="38100" dir="2700000" algn="tl">
                              <a:srgbClr val="000000">
                                <a:alpha val="43137"/>
                              </a:srgbClr>
                            </a:outerShdw>
                          </a:effectLst>
                        </a:rPr>
                        <a:t>HOLY</a:t>
                      </a:r>
                      <a:r>
                        <a:rPr lang="en-US" b="1" baseline="0" dirty="0" smtClean="0">
                          <a:effectLst>
                            <a:outerShdw blurRad="38100" dist="38100" dir="2700000" algn="tl">
                              <a:srgbClr val="000000">
                                <a:alpha val="43137"/>
                              </a:srgbClr>
                            </a:outerShdw>
                          </a:effectLst>
                        </a:rPr>
                        <a:t> BOOK(S)/ HOUSE OF WORSHIP</a:t>
                      </a:r>
                      <a:endParaRPr lang="en-US" b="1" dirty="0">
                        <a:effectLst>
                          <a:outerShdw blurRad="38100" dist="38100" dir="2700000" algn="tl">
                            <a:srgbClr val="000000">
                              <a:alpha val="43137"/>
                            </a:srgbClr>
                          </a:outerShdw>
                        </a:effectLst>
                      </a:endParaRPr>
                    </a:p>
                  </a:txBody>
                  <a:tcPr/>
                </a:tc>
                <a:tc>
                  <a:txBody>
                    <a:bodyPr/>
                    <a:lstStyle/>
                    <a:p>
                      <a:pPr marL="342900" indent="-342900">
                        <a:buFont typeface="Arial" panose="020B0604020202020204" pitchFamily="34" charset="0"/>
                        <a:buChar char="•"/>
                      </a:pPr>
                      <a:r>
                        <a:rPr lang="en-US" sz="2000" dirty="0" err="1" smtClean="0"/>
                        <a:t>Tripitaka</a:t>
                      </a:r>
                      <a:r>
                        <a:rPr lang="en-US" sz="2000" dirty="0" smtClean="0"/>
                        <a:t> </a:t>
                      </a:r>
                    </a:p>
                    <a:p>
                      <a:pPr marL="285750" indent="-285750">
                        <a:buFont typeface="Arial" panose="020B0604020202020204" pitchFamily="34" charset="0"/>
                        <a:buChar char="•"/>
                      </a:pPr>
                      <a:r>
                        <a:rPr lang="en-US" sz="1800" b="0" i="0" kern="1200" dirty="0" smtClean="0">
                          <a:solidFill>
                            <a:schemeClr val="dk1"/>
                          </a:solidFill>
                          <a:effectLst/>
                          <a:latin typeface="+mn-lt"/>
                          <a:ea typeface="+mn-ea"/>
                          <a:cs typeface="+mn-cs"/>
                        </a:rPr>
                        <a:t>Monastery</a:t>
                      </a:r>
                      <a:endParaRPr lang="en-US" sz="2000" dirty="0"/>
                    </a:p>
                  </a:txBody>
                  <a:tcPr/>
                </a:tc>
              </a:tr>
              <a:tr h="359771">
                <a:tc>
                  <a:txBody>
                    <a:bodyPr/>
                    <a:lstStyle/>
                    <a:p>
                      <a:r>
                        <a:rPr lang="en-US" b="1" dirty="0" smtClean="0">
                          <a:effectLst>
                            <a:outerShdw blurRad="38100" dist="38100" dir="2700000" algn="tl">
                              <a:srgbClr val="000000">
                                <a:alpha val="43137"/>
                              </a:srgbClr>
                            </a:outerShdw>
                          </a:effectLst>
                        </a:rPr>
                        <a:t>MAJOR DIVISION</a:t>
                      </a:r>
                      <a:endParaRPr lang="en-US" b="1" dirty="0">
                        <a:effectLst>
                          <a:outerShdw blurRad="38100" dist="38100" dir="2700000" algn="tl">
                            <a:srgbClr val="000000">
                              <a:alpha val="43137"/>
                            </a:srgbClr>
                          </a:outerShdw>
                        </a:effectLst>
                      </a:endParaRPr>
                    </a:p>
                  </a:txBody>
                  <a:tcPr/>
                </a:tc>
                <a:tc>
                  <a:txBody>
                    <a:bodyPr/>
                    <a:lstStyle/>
                    <a:p>
                      <a:r>
                        <a:rPr lang="en-US" sz="2000" dirty="0" smtClean="0"/>
                        <a:t>Mahayana, Theravada</a:t>
                      </a:r>
                      <a:endParaRPr lang="en-US" sz="2000" dirty="0"/>
                    </a:p>
                  </a:txBody>
                  <a:tcPr/>
                </a:tc>
              </a:tr>
              <a:tr h="359771">
                <a:tc>
                  <a:txBody>
                    <a:bodyPr/>
                    <a:lstStyle/>
                    <a:p>
                      <a:r>
                        <a:rPr lang="en-US" b="1" dirty="0" smtClean="0">
                          <a:effectLst>
                            <a:outerShdw blurRad="38100" dist="38100" dir="2700000" algn="tl">
                              <a:srgbClr val="000000">
                                <a:alpha val="43137"/>
                              </a:srgbClr>
                            </a:outerShdw>
                          </a:effectLst>
                        </a:rPr>
                        <a:t>FOLLOWERS</a:t>
                      </a:r>
                      <a:endParaRPr lang="en-US" b="1" dirty="0">
                        <a:effectLst>
                          <a:outerShdw blurRad="38100" dist="38100" dir="2700000" algn="tl">
                            <a:srgbClr val="000000">
                              <a:alpha val="43137"/>
                            </a:srgbClr>
                          </a:outerShdw>
                        </a:effectLst>
                      </a:endParaRPr>
                    </a:p>
                  </a:txBody>
                  <a:tcPr/>
                </a:tc>
                <a:tc>
                  <a:txBody>
                    <a:bodyPr/>
                    <a:lstStyle/>
                    <a:p>
                      <a:r>
                        <a:rPr lang="en-US" sz="2000" dirty="0" smtClean="0"/>
                        <a:t>Buddhist, 360 Million</a:t>
                      </a:r>
                      <a:endParaRPr lang="en-US" sz="2000" dirty="0"/>
                    </a:p>
                  </a:txBody>
                  <a:tcPr/>
                </a:tc>
              </a:tr>
              <a:tr h="2296994">
                <a:tc>
                  <a:txBody>
                    <a:bodyPr/>
                    <a:lstStyle/>
                    <a:p>
                      <a:r>
                        <a:rPr lang="en-US" b="1" dirty="0" smtClean="0">
                          <a:effectLst>
                            <a:outerShdw blurRad="38100" dist="38100" dir="2700000" algn="tl">
                              <a:srgbClr val="000000">
                                <a:alpha val="43137"/>
                              </a:srgbClr>
                            </a:outerShdw>
                          </a:effectLst>
                        </a:rPr>
                        <a:t>BASIC</a:t>
                      </a:r>
                      <a:r>
                        <a:rPr lang="en-US" b="1" baseline="0" dirty="0" smtClean="0">
                          <a:effectLst>
                            <a:outerShdw blurRad="38100" dist="38100" dir="2700000" algn="tl">
                              <a:srgbClr val="000000">
                                <a:alpha val="43137"/>
                              </a:srgbClr>
                            </a:outerShdw>
                          </a:effectLst>
                        </a:rPr>
                        <a:t> BELIEF</a:t>
                      </a:r>
                      <a:endParaRPr lang="en-US"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1800" dirty="0" smtClean="0"/>
                        <a:t>Polytheistic</a:t>
                      </a:r>
                    </a:p>
                    <a:p>
                      <a:pPr marL="285750" indent="-285750">
                        <a:buFont typeface="Arial" panose="020B0604020202020204" pitchFamily="34" charset="0"/>
                        <a:buChar char="•"/>
                      </a:pPr>
                      <a:r>
                        <a:rPr lang="en-US" sz="1800" baseline="0" dirty="0" smtClean="0"/>
                        <a:t>Life is suffering, caused by wanting things, caused by ignorance</a:t>
                      </a:r>
                    </a:p>
                    <a:p>
                      <a:pPr marL="285750" indent="-285750">
                        <a:buFont typeface="Arial" panose="020B0604020202020204" pitchFamily="34" charset="0"/>
                        <a:buChar char="•"/>
                      </a:pPr>
                      <a:r>
                        <a:rPr lang="en-US" sz="1800" baseline="0" dirty="0" smtClean="0"/>
                        <a:t>Reincarnation and Karma</a:t>
                      </a:r>
                    </a:p>
                    <a:p>
                      <a:pPr marL="285750" indent="-285750">
                        <a:buFont typeface="Arial" panose="020B0604020202020204" pitchFamily="34" charset="0"/>
                        <a:buChar char="•"/>
                      </a:pPr>
                      <a:r>
                        <a:rPr lang="en-US" sz="1800" b="1" i="1" u="sng" baseline="0" dirty="0" smtClean="0">
                          <a:effectLst>
                            <a:outerShdw blurRad="38100" dist="38100" dir="2700000" algn="tl">
                              <a:srgbClr val="000000">
                                <a:alpha val="43137"/>
                              </a:srgbClr>
                            </a:outerShdw>
                          </a:effectLst>
                        </a:rPr>
                        <a:t>Dharma</a:t>
                      </a:r>
                      <a:r>
                        <a:rPr lang="en-US" sz="1800" baseline="0" dirty="0" smtClean="0"/>
                        <a:t>- is </a:t>
                      </a:r>
                      <a:r>
                        <a:rPr lang="en-US" sz="1600" b="0" i="0" kern="1200" dirty="0" smtClean="0">
                          <a:solidFill>
                            <a:schemeClr val="dk1"/>
                          </a:solidFill>
                          <a:effectLst/>
                          <a:latin typeface="+mn-lt"/>
                          <a:ea typeface="+mn-ea"/>
                          <a:cs typeface="+mn-cs"/>
                        </a:rPr>
                        <a:t>the path of righteousness and living one's life according to the codes of conduct</a:t>
                      </a:r>
                      <a:endParaRPr lang="en-US" sz="1800" baseline="0" dirty="0" smtClean="0"/>
                    </a:p>
                    <a:p>
                      <a:pPr marL="285750" indent="-285750">
                        <a:buFont typeface="Arial" panose="020B0604020202020204" pitchFamily="34" charset="0"/>
                        <a:buChar char="•"/>
                      </a:pPr>
                      <a:r>
                        <a:rPr lang="en-US" sz="1800" baseline="0" dirty="0" smtClean="0"/>
                        <a:t>8-Fold Path allows escape to </a:t>
                      </a:r>
                      <a:r>
                        <a:rPr lang="en-US" sz="1800" b="1" i="1" u="sng" baseline="0" dirty="0" smtClean="0">
                          <a:effectLst>
                            <a:outerShdw blurRad="38100" dist="38100" dir="2700000" algn="tl">
                              <a:srgbClr val="000000">
                                <a:alpha val="43137"/>
                              </a:srgbClr>
                            </a:outerShdw>
                          </a:effectLst>
                        </a:rPr>
                        <a:t>Nirvana </a:t>
                      </a:r>
                      <a:r>
                        <a:rPr lang="en-US" sz="1800" baseline="0" dirty="0" smtClean="0"/>
                        <a:t>-state in which there is neither suffering, desire, nor sense of self, and the subject is released from the effects of karma and the cycle of death and rebirth. It represents the final goal of Buddhism</a:t>
                      </a:r>
                      <a:endParaRPr lang="en-US" sz="1800" dirty="0"/>
                    </a:p>
                  </a:txBody>
                  <a:tcPr/>
                </a:tc>
              </a:tr>
            </a:tbl>
          </a:graphicData>
        </a:graphic>
      </p:graphicFrame>
      <p:sp>
        <p:nvSpPr>
          <p:cNvPr id="3" name="AutoShape 2" descr="http://upload.wikimedia.org/wikipedia/commons/a/a7/Gold_Christian_Cross_no_Red.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upload.wikimedia.org/wikipedia/commons/a/a7/Gold_Christian_Cross_no_Red.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0" name="Picture 2" descr="http://upload.wikimedia.org/wikipedia/commons/thumb/d/df/Dharma_Wheel.svg/1024px-Dharma_Wheel.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609600"/>
            <a:ext cx="914400"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479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6"/>
            <a:ext cx="8458200" cy="827964"/>
          </a:xfrm>
        </p:spPr>
        <p:txBody>
          <a:bodyPr/>
          <a:lstStyle/>
          <a:p>
            <a:pPr algn="ctr"/>
            <a:r>
              <a:rPr lang="en-US" b="1" i="1" u="sng" dirty="0" smtClean="0">
                <a:effectLst>
                  <a:outerShdw blurRad="38100" dist="38100" dir="2700000" algn="tl">
                    <a:srgbClr val="000000">
                      <a:alpha val="43137"/>
                    </a:srgbClr>
                  </a:outerShdw>
                </a:effectLst>
              </a:rPr>
              <a:t>SIKHISM</a:t>
            </a:r>
            <a:endParaRPr lang="en-US" b="1" i="1" u="sng"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78452847"/>
              </p:ext>
            </p:extLst>
          </p:nvPr>
        </p:nvGraphicFramePr>
        <p:xfrm>
          <a:off x="155575" y="899232"/>
          <a:ext cx="8437728" cy="5974080"/>
        </p:xfrm>
        <a:graphic>
          <a:graphicData uri="http://schemas.openxmlformats.org/drawingml/2006/table">
            <a:tbl>
              <a:tblPr firstRow="1" bandRow="1">
                <a:tableStyleId>{5C22544A-7EE6-4342-B048-85BDC9FD1C3A}</a:tableStyleId>
              </a:tblPr>
              <a:tblGrid>
                <a:gridCol w="1884528"/>
                <a:gridCol w="6553200"/>
              </a:tblGrid>
              <a:tr h="383233">
                <a:tc>
                  <a:txBody>
                    <a:bodyPr/>
                    <a:lstStyle/>
                    <a:p>
                      <a:r>
                        <a:rPr lang="en-US" b="1" dirty="0" smtClean="0">
                          <a:effectLst>
                            <a:outerShdw blurRad="38100" dist="38100" dir="2700000" algn="tl">
                              <a:srgbClr val="000000">
                                <a:alpha val="43137"/>
                              </a:srgbClr>
                            </a:outerShdw>
                          </a:effectLst>
                        </a:rPr>
                        <a:t>SYMBOL</a:t>
                      </a:r>
                      <a:endParaRPr lang="en-US" b="1" dirty="0">
                        <a:effectLst>
                          <a:outerShdw blurRad="38100" dist="38100" dir="2700000" algn="tl">
                            <a:srgbClr val="000000">
                              <a:alpha val="43137"/>
                            </a:srgbClr>
                          </a:outerShdw>
                        </a:effectLst>
                      </a:endParaRPr>
                    </a:p>
                  </a:txBody>
                  <a:tcPr/>
                </a:tc>
                <a:tc>
                  <a:txBody>
                    <a:bodyPr/>
                    <a:lstStyle/>
                    <a:p>
                      <a:endParaRPr lang="en-US" sz="2000" dirty="0"/>
                    </a:p>
                  </a:txBody>
                  <a:tcPr/>
                </a:tc>
              </a:tr>
              <a:tr h="615669">
                <a:tc>
                  <a:txBody>
                    <a:bodyPr/>
                    <a:lstStyle/>
                    <a:p>
                      <a:r>
                        <a:rPr lang="en-US" sz="1600" b="1" dirty="0" smtClean="0">
                          <a:effectLst>
                            <a:outerShdw blurRad="38100" dist="38100" dir="2700000" algn="tl">
                              <a:srgbClr val="000000">
                                <a:alpha val="43137"/>
                              </a:srgbClr>
                            </a:outerShdw>
                          </a:effectLst>
                        </a:rPr>
                        <a:t>WHO DISCOVERED RELIGION?</a:t>
                      </a:r>
                      <a:endParaRPr lang="en-US" sz="1600" b="1" dirty="0">
                        <a:effectLst>
                          <a:outerShdw blurRad="38100" dist="38100" dir="2700000" algn="tl">
                            <a:srgbClr val="000000">
                              <a:alpha val="43137"/>
                            </a:srgbClr>
                          </a:outerShdw>
                        </a:effectLst>
                      </a:endParaRPr>
                    </a:p>
                  </a:txBody>
                  <a:tcPr/>
                </a:tc>
                <a:tc>
                  <a:txBody>
                    <a:bodyPr/>
                    <a:lstStyle/>
                    <a:p>
                      <a:endParaRPr lang="en-US" sz="1800" b="0" i="0" kern="1200" dirty="0" smtClean="0">
                        <a:solidFill>
                          <a:schemeClr val="dk1"/>
                        </a:solidFill>
                        <a:effectLst/>
                        <a:latin typeface="+mn-lt"/>
                        <a:ea typeface="+mn-ea"/>
                        <a:cs typeface="+mn-cs"/>
                      </a:endParaRPr>
                    </a:p>
                    <a:p>
                      <a:r>
                        <a:rPr lang="en-US" sz="1800" b="0" i="0" kern="1200" dirty="0" smtClean="0">
                          <a:solidFill>
                            <a:schemeClr val="dk1"/>
                          </a:solidFill>
                          <a:effectLst/>
                          <a:latin typeface="+mn-lt"/>
                          <a:ea typeface="+mn-ea"/>
                          <a:cs typeface="+mn-cs"/>
                        </a:rPr>
                        <a:t>Guru Nanak</a:t>
                      </a:r>
                      <a:endParaRPr lang="en-US" sz="2000" dirty="0"/>
                    </a:p>
                  </a:txBody>
                  <a:tcPr/>
                </a:tc>
              </a:tr>
              <a:tr h="383233">
                <a:tc>
                  <a:txBody>
                    <a:bodyPr/>
                    <a:lstStyle/>
                    <a:p>
                      <a:r>
                        <a:rPr lang="en-US" b="1" dirty="0" smtClean="0">
                          <a:effectLst>
                            <a:outerShdw blurRad="38100" dist="38100" dir="2700000" algn="tl">
                              <a:srgbClr val="000000">
                                <a:alpha val="43137"/>
                              </a:srgbClr>
                            </a:outerShdw>
                          </a:effectLst>
                        </a:rPr>
                        <a:t>WHEN</a:t>
                      </a:r>
                      <a:endParaRPr lang="en-US" b="1" dirty="0">
                        <a:effectLst>
                          <a:outerShdw blurRad="38100" dist="38100" dir="2700000" algn="tl">
                            <a:srgbClr val="000000">
                              <a:alpha val="43137"/>
                            </a:srgbClr>
                          </a:outerShdw>
                        </a:effectLst>
                      </a:endParaRPr>
                    </a:p>
                  </a:txBody>
                  <a:tcPr/>
                </a:tc>
                <a:tc>
                  <a:txBody>
                    <a:bodyPr/>
                    <a:lstStyle/>
                    <a:p>
                      <a:r>
                        <a:rPr lang="en-US" sz="2000" dirty="0" smtClean="0"/>
                        <a:t>1500</a:t>
                      </a:r>
                      <a:r>
                        <a:rPr lang="en-US" sz="2000" baseline="0" dirty="0" smtClean="0"/>
                        <a:t> </a:t>
                      </a:r>
                      <a:r>
                        <a:rPr lang="en-US" sz="2000" dirty="0" smtClean="0"/>
                        <a:t>A.D.</a:t>
                      </a:r>
                      <a:endParaRPr lang="en-US" sz="2000" dirty="0"/>
                    </a:p>
                  </a:txBody>
                  <a:tcPr/>
                </a:tc>
              </a:tr>
              <a:tr h="383233">
                <a:tc>
                  <a:txBody>
                    <a:bodyPr/>
                    <a:lstStyle/>
                    <a:p>
                      <a:r>
                        <a:rPr lang="en-US" b="1" dirty="0" smtClean="0">
                          <a:effectLst>
                            <a:outerShdw blurRad="38100" dist="38100" dir="2700000" algn="tl">
                              <a:srgbClr val="000000">
                                <a:alpha val="43137"/>
                              </a:srgbClr>
                            </a:outerShdw>
                          </a:effectLst>
                        </a:rPr>
                        <a:t>WHERE</a:t>
                      </a:r>
                    </a:p>
                  </a:txBody>
                  <a:tcPr/>
                </a:tc>
                <a:tc>
                  <a:txBody>
                    <a:bodyPr/>
                    <a:lstStyle/>
                    <a:p>
                      <a:r>
                        <a:rPr lang="en-US" sz="2000" dirty="0" smtClean="0"/>
                        <a:t>India,</a:t>
                      </a:r>
                      <a:r>
                        <a:rPr lang="en-US" sz="2000" baseline="0" dirty="0" smtClean="0"/>
                        <a:t> Pakistan</a:t>
                      </a:r>
                      <a:endParaRPr lang="en-US" sz="2000" dirty="0"/>
                    </a:p>
                  </a:txBody>
                  <a:tcPr/>
                </a:tc>
              </a:tr>
              <a:tr h="795945">
                <a:tc>
                  <a:txBody>
                    <a:bodyPr/>
                    <a:lstStyle/>
                    <a:p>
                      <a:r>
                        <a:rPr lang="en-US" sz="1600" b="1" dirty="0" smtClean="0">
                          <a:effectLst>
                            <a:outerShdw blurRad="38100" dist="38100" dir="2700000" algn="tl">
                              <a:srgbClr val="000000">
                                <a:alpha val="43137"/>
                              </a:srgbClr>
                            </a:outerShdw>
                          </a:effectLst>
                        </a:rPr>
                        <a:t>HOLY</a:t>
                      </a:r>
                      <a:r>
                        <a:rPr lang="en-US" sz="1600" b="1" baseline="0" dirty="0" smtClean="0">
                          <a:effectLst>
                            <a:outerShdw blurRad="38100" dist="38100" dir="2700000" algn="tl">
                              <a:srgbClr val="000000">
                                <a:alpha val="43137"/>
                              </a:srgbClr>
                            </a:outerShdw>
                          </a:effectLst>
                        </a:rPr>
                        <a:t> BOOK(S) / HOUSE OF WORSHIP</a:t>
                      </a:r>
                      <a:endParaRPr lang="en-US" sz="1600"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1800" b="0" i="0" kern="1200" dirty="0" err="1" smtClean="0">
                          <a:solidFill>
                            <a:schemeClr val="dk1"/>
                          </a:solidFill>
                          <a:effectLst/>
                          <a:latin typeface="+mn-lt"/>
                          <a:ea typeface="+mn-ea"/>
                          <a:cs typeface="+mn-cs"/>
                        </a:rPr>
                        <a:t>Adi</a:t>
                      </a:r>
                      <a:r>
                        <a:rPr lang="en-US" sz="1800" b="0" i="0" kern="1200" dirty="0" smtClean="0">
                          <a:solidFill>
                            <a:schemeClr val="dk1"/>
                          </a:solidFill>
                          <a:effectLst/>
                          <a:latin typeface="+mn-lt"/>
                          <a:ea typeface="+mn-ea"/>
                          <a:cs typeface="+mn-cs"/>
                        </a:rPr>
                        <a:t> </a:t>
                      </a:r>
                      <a:r>
                        <a:rPr lang="en-US" sz="1800" b="0" i="0" kern="1200" dirty="0" err="1" smtClean="0">
                          <a:solidFill>
                            <a:schemeClr val="dk1"/>
                          </a:solidFill>
                          <a:effectLst/>
                          <a:latin typeface="+mn-lt"/>
                          <a:ea typeface="+mn-ea"/>
                          <a:cs typeface="+mn-cs"/>
                        </a:rPr>
                        <a:t>Granth</a:t>
                      </a:r>
                      <a:r>
                        <a:rPr lang="en-US" sz="1800" b="0" i="0" kern="1200" dirty="0" smtClean="0">
                          <a:solidFill>
                            <a:schemeClr val="dk1"/>
                          </a:solidFill>
                          <a:effectLst/>
                          <a:latin typeface="+mn-lt"/>
                          <a:ea typeface="+mn-ea"/>
                          <a:cs typeface="+mn-cs"/>
                        </a:rPr>
                        <a:t> </a:t>
                      </a:r>
                    </a:p>
                    <a:p>
                      <a:pPr marL="285750" indent="-285750">
                        <a:buFont typeface="Arial" panose="020B0604020202020204" pitchFamily="34" charset="0"/>
                        <a:buChar char="•"/>
                      </a:pPr>
                      <a:r>
                        <a:rPr lang="en-US" sz="1800" b="0" i="0" kern="1200" dirty="0" smtClean="0">
                          <a:solidFill>
                            <a:schemeClr val="dk1"/>
                          </a:solidFill>
                          <a:effectLst/>
                          <a:latin typeface="+mn-lt"/>
                          <a:ea typeface="+mn-ea"/>
                          <a:cs typeface="+mn-cs"/>
                        </a:rPr>
                        <a:t>Temple</a:t>
                      </a:r>
                      <a:endParaRPr lang="en-US" sz="2000" dirty="0"/>
                    </a:p>
                  </a:txBody>
                  <a:tcPr/>
                </a:tc>
              </a:tr>
              <a:tr h="383233">
                <a:tc>
                  <a:txBody>
                    <a:bodyPr/>
                    <a:lstStyle/>
                    <a:p>
                      <a:r>
                        <a:rPr lang="en-US" b="1" dirty="0" smtClean="0">
                          <a:effectLst>
                            <a:outerShdw blurRad="38100" dist="38100" dir="2700000" algn="tl">
                              <a:srgbClr val="000000">
                                <a:alpha val="43137"/>
                              </a:srgbClr>
                            </a:outerShdw>
                          </a:effectLst>
                        </a:rPr>
                        <a:t>FOLLOWERS</a:t>
                      </a:r>
                      <a:endParaRPr lang="en-US" b="1" dirty="0">
                        <a:effectLst>
                          <a:outerShdw blurRad="38100" dist="38100" dir="2700000" algn="tl">
                            <a:srgbClr val="000000">
                              <a:alpha val="43137"/>
                            </a:srgbClr>
                          </a:out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Sikhs;</a:t>
                      </a:r>
                      <a:r>
                        <a:rPr lang="en-US" sz="2000" baseline="0" dirty="0" smtClean="0"/>
                        <a:t> 23 Million</a:t>
                      </a:r>
                      <a:endParaRPr lang="en-US" sz="2000" dirty="0"/>
                    </a:p>
                  </a:txBody>
                  <a:tcPr/>
                </a:tc>
              </a:tr>
              <a:tr h="2830027">
                <a:tc>
                  <a:txBody>
                    <a:bodyPr/>
                    <a:lstStyle/>
                    <a:p>
                      <a:r>
                        <a:rPr lang="en-US" b="1" dirty="0" smtClean="0">
                          <a:effectLst>
                            <a:outerShdw blurRad="38100" dist="38100" dir="2700000" algn="tl">
                              <a:srgbClr val="000000">
                                <a:alpha val="43137"/>
                              </a:srgbClr>
                            </a:outerShdw>
                          </a:effectLst>
                        </a:rPr>
                        <a:t>BASIC</a:t>
                      </a:r>
                      <a:r>
                        <a:rPr lang="en-US" b="1" baseline="0" dirty="0" smtClean="0">
                          <a:effectLst>
                            <a:outerShdw blurRad="38100" dist="38100" dir="2700000" algn="tl">
                              <a:srgbClr val="000000">
                                <a:alpha val="43137"/>
                              </a:srgbClr>
                            </a:outerShdw>
                          </a:effectLst>
                        </a:rPr>
                        <a:t> BELIEF</a:t>
                      </a:r>
                      <a:endParaRPr lang="en-US" b="1" dirty="0">
                        <a:effectLst>
                          <a:outerShdw blurRad="38100" dist="38100" dir="2700000" algn="tl">
                            <a:srgbClr val="000000">
                              <a:alpha val="43137"/>
                            </a:srgbClr>
                          </a:outerShdw>
                        </a:effectLst>
                      </a:endParaRPr>
                    </a:p>
                  </a:txBody>
                  <a:tcPr/>
                </a:tc>
                <a:tc>
                  <a:txBody>
                    <a:bodyPr/>
                    <a:lstStyle/>
                    <a:p>
                      <a:pPr marL="285750" indent="-285750">
                        <a:buFont typeface="Arial" panose="020B0604020202020204" pitchFamily="34" charset="0"/>
                        <a:buChar char="•"/>
                      </a:pPr>
                      <a:r>
                        <a:rPr lang="en-US" sz="2000" dirty="0" smtClean="0"/>
                        <a:t>Monotheistic</a:t>
                      </a:r>
                    </a:p>
                    <a:p>
                      <a:pPr marL="285750" indent="-285750">
                        <a:buFont typeface="Arial" panose="020B0604020202020204" pitchFamily="34" charset="0"/>
                        <a:buChar char="•"/>
                      </a:pPr>
                      <a:r>
                        <a:rPr lang="en-US" sz="2000" dirty="0" smtClean="0"/>
                        <a:t>Mixture of Islam</a:t>
                      </a:r>
                      <a:r>
                        <a:rPr lang="en-US" sz="2000" baseline="0" dirty="0" smtClean="0"/>
                        <a:t> and Hinduism</a:t>
                      </a:r>
                    </a:p>
                    <a:p>
                      <a:pPr marL="285750" indent="-285750">
                        <a:buFont typeface="Arial" panose="020B0604020202020204" pitchFamily="34" charset="0"/>
                        <a:buChar char="•"/>
                      </a:pPr>
                      <a:r>
                        <a:rPr lang="en-US" sz="2000" baseline="0" dirty="0" smtClean="0"/>
                        <a:t>Believe in Reincarnation and Karma</a:t>
                      </a:r>
                    </a:p>
                    <a:p>
                      <a:pPr marL="285750" indent="-285750">
                        <a:buFont typeface="Arial" panose="020B0604020202020204" pitchFamily="34" charset="0"/>
                        <a:buChar char="•"/>
                      </a:pPr>
                      <a:r>
                        <a:rPr lang="en-US" sz="1400" b="1" i="0" kern="1200" dirty="0" err="1" smtClean="0">
                          <a:solidFill>
                            <a:schemeClr val="dk1"/>
                          </a:solidFill>
                          <a:effectLst/>
                          <a:latin typeface="+mn-lt"/>
                          <a:ea typeface="+mn-ea"/>
                          <a:cs typeface="+mn-cs"/>
                        </a:rPr>
                        <a:t>Kesh</a:t>
                      </a:r>
                      <a:r>
                        <a:rPr lang="en-US" sz="1400" b="1" i="0" kern="1200" dirty="0" smtClean="0">
                          <a:solidFill>
                            <a:schemeClr val="dk1"/>
                          </a:solidFill>
                          <a:effectLst/>
                          <a:latin typeface="+mn-lt"/>
                          <a:ea typeface="+mn-ea"/>
                          <a:cs typeface="+mn-cs"/>
                        </a:rPr>
                        <a:t> </a:t>
                      </a:r>
                      <a:r>
                        <a:rPr lang="en-US" sz="1400" b="0" i="0" kern="1200" dirty="0" smtClean="0">
                          <a:solidFill>
                            <a:schemeClr val="dk1"/>
                          </a:solidFill>
                          <a:effectLst/>
                          <a:latin typeface="+mn-lt"/>
                          <a:ea typeface="+mn-ea"/>
                          <a:cs typeface="+mn-cs"/>
                        </a:rPr>
                        <a:t>- uncut hair and beard, as given by God, to sustain him or her in higher consciousness; and a turban, the crown of spirituality.</a:t>
                      </a:r>
                      <a:r>
                        <a:rPr lang="en-US" sz="1400" b="1" i="0" kern="1200" dirty="0" smtClean="0">
                          <a:solidFill>
                            <a:schemeClr val="dk1"/>
                          </a:solidFill>
                          <a:effectLst/>
                          <a:latin typeface="+mn-lt"/>
                          <a:ea typeface="+mn-ea"/>
                          <a:cs typeface="+mn-cs"/>
                        </a:rPr>
                        <a:t/>
                      </a:r>
                      <a:br>
                        <a:rPr lang="en-US" sz="1400" b="1" i="0" kern="1200" dirty="0" smtClean="0">
                          <a:solidFill>
                            <a:schemeClr val="dk1"/>
                          </a:solidFill>
                          <a:effectLst/>
                          <a:latin typeface="+mn-lt"/>
                          <a:ea typeface="+mn-ea"/>
                          <a:cs typeface="+mn-cs"/>
                        </a:rPr>
                      </a:br>
                      <a:r>
                        <a:rPr lang="en-US" sz="1400" b="1" i="0" kern="1200" dirty="0" err="1" smtClean="0">
                          <a:solidFill>
                            <a:schemeClr val="dk1"/>
                          </a:solidFill>
                          <a:effectLst/>
                          <a:latin typeface="+mn-lt"/>
                          <a:ea typeface="+mn-ea"/>
                          <a:cs typeface="+mn-cs"/>
                        </a:rPr>
                        <a:t>Kangha</a:t>
                      </a:r>
                      <a:r>
                        <a:rPr lang="en-US" sz="1400" b="1" i="0" kern="1200" dirty="0" smtClean="0">
                          <a:solidFill>
                            <a:schemeClr val="dk1"/>
                          </a:solidFill>
                          <a:effectLst/>
                          <a:latin typeface="+mn-lt"/>
                          <a:ea typeface="+mn-ea"/>
                          <a:cs typeface="+mn-cs"/>
                        </a:rPr>
                        <a:t> </a:t>
                      </a:r>
                      <a:r>
                        <a:rPr lang="en-US" sz="1400" b="0" i="0" kern="1200" dirty="0" smtClean="0">
                          <a:solidFill>
                            <a:schemeClr val="dk1"/>
                          </a:solidFill>
                          <a:effectLst/>
                          <a:latin typeface="+mn-lt"/>
                          <a:ea typeface="+mn-ea"/>
                          <a:cs typeface="+mn-cs"/>
                        </a:rPr>
                        <a:t>- a wooden comb to properly groom the hair as a symbol of cleanliness. </a:t>
                      </a:r>
                      <a:r>
                        <a:rPr lang="en-US" sz="1600" dirty="0" smtClean="0"/>
                        <a:t/>
                      </a:r>
                      <a:br>
                        <a:rPr lang="en-US" sz="1600" dirty="0" smtClean="0"/>
                      </a:br>
                      <a:r>
                        <a:rPr lang="en-US" sz="1400" b="1" i="0" kern="1200" dirty="0" err="1" smtClean="0">
                          <a:solidFill>
                            <a:schemeClr val="dk1"/>
                          </a:solidFill>
                          <a:effectLst/>
                          <a:latin typeface="+mn-lt"/>
                          <a:ea typeface="+mn-ea"/>
                          <a:cs typeface="+mn-cs"/>
                        </a:rPr>
                        <a:t>Katchera</a:t>
                      </a:r>
                      <a:r>
                        <a:rPr lang="en-US" sz="1400" b="1" i="0" kern="1200" dirty="0" smtClean="0">
                          <a:solidFill>
                            <a:schemeClr val="dk1"/>
                          </a:solidFill>
                          <a:effectLst/>
                          <a:latin typeface="+mn-lt"/>
                          <a:ea typeface="+mn-ea"/>
                          <a:cs typeface="+mn-cs"/>
                        </a:rPr>
                        <a:t> </a:t>
                      </a:r>
                      <a:r>
                        <a:rPr lang="en-US" sz="1400" b="0" i="0" kern="1200" dirty="0" smtClean="0">
                          <a:solidFill>
                            <a:schemeClr val="dk1"/>
                          </a:solidFill>
                          <a:effectLst/>
                          <a:latin typeface="+mn-lt"/>
                          <a:ea typeface="+mn-ea"/>
                          <a:cs typeface="+mn-cs"/>
                        </a:rPr>
                        <a:t>- specially made cotton underwear as a reminder of the commitment to purity. </a:t>
                      </a:r>
                      <a:r>
                        <a:rPr lang="en-US" sz="1600" dirty="0" smtClean="0"/>
                        <a:t/>
                      </a:r>
                      <a:br>
                        <a:rPr lang="en-US" sz="1600" dirty="0" smtClean="0"/>
                      </a:br>
                      <a:r>
                        <a:rPr lang="en-US" sz="1400" b="1" i="0" kern="1200" dirty="0" smtClean="0">
                          <a:solidFill>
                            <a:schemeClr val="dk1"/>
                          </a:solidFill>
                          <a:effectLst/>
                          <a:latin typeface="+mn-lt"/>
                          <a:ea typeface="+mn-ea"/>
                          <a:cs typeface="+mn-cs"/>
                        </a:rPr>
                        <a:t>Kara </a:t>
                      </a:r>
                      <a:r>
                        <a:rPr lang="en-US" sz="1400" b="0" i="0" kern="1200" dirty="0" smtClean="0">
                          <a:solidFill>
                            <a:schemeClr val="dk1"/>
                          </a:solidFill>
                          <a:effectLst/>
                          <a:latin typeface="+mn-lt"/>
                          <a:ea typeface="+mn-ea"/>
                          <a:cs typeface="+mn-cs"/>
                        </a:rPr>
                        <a:t>- a steel circle, worn on the wrist, signifying bondage to Truth and freedom from every other entanglement. </a:t>
                      </a:r>
                      <a:r>
                        <a:rPr lang="en-US" sz="1600" dirty="0" smtClean="0"/>
                        <a:t/>
                      </a:r>
                      <a:br>
                        <a:rPr lang="en-US" sz="1600" dirty="0" smtClean="0"/>
                      </a:br>
                      <a:r>
                        <a:rPr lang="en-US" sz="1400" b="1" i="0" kern="1200" dirty="0" err="1" smtClean="0">
                          <a:solidFill>
                            <a:schemeClr val="dk1"/>
                          </a:solidFill>
                          <a:effectLst/>
                          <a:latin typeface="+mn-lt"/>
                          <a:ea typeface="+mn-ea"/>
                          <a:cs typeface="+mn-cs"/>
                        </a:rPr>
                        <a:t>Kirpan</a:t>
                      </a:r>
                      <a:r>
                        <a:rPr lang="en-US" sz="1400" b="1" i="0" kern="1200" dirty="0" smtClean="0">
                          <a:solidFill>
                            <a:schemeClr val="dk1"/>
                          </a:solidFill>
                          <a:effectLst/>
                          <a:latin typeface="+mn-lt"/>
                          <a:ea typeface="+mn-ea"/>
                          <a:cs typeface="+mn-cs"/>
                        </a:rPr>
                        <a:t> </a:t>
                      </a:r>
                      <a:r>
                        <a:rPr lang="en-US" sz="1400" b="0" i="0" kern="1200" dirty="0" smtClean="0">
                          <a:solidFill>
                            <a:schemeClr val="dk1"/>
                          </a:solidFill>
                          <a:effectLst/>
                          <a:latin typeface="+mn-lt"/>
                          <a:ea typeface="+mn-ea"/>
                          <a:cs typeface="+mn-cs"/>
                        </a:rPr>
                        <a:t>- the sword, with which the </a:t>
                      </a:r>
                      <a:r>
                        <a:rPr lang="en-US" sz="1400" b="0" i="0" kern="1200" dirty="0" err="1" smtClean="0">
                          <a:solidFill>
                            <a:schemeClr val="dk1"/>
                          </a:solidFill>
                          <a:effectLst/>
                          <a:latin typeface="+mn-lt"/>
                          <a:ea typeface="+mn-ea"/>
                          <a:cs typeface="+mn-cs"/>
                        </a:rPr>
                        <a:t>Khalsa</a:t>
                      </a:r>
                      <a:r>
                        <a:rPr lang="en-US" sz="1400" b="0" i="0" kern="1200" dirty="0" smtClean="0">
                          <a:solidFill>
                            <a:schemeClr val="dk1"/>
                          </a:solidFill>
                          <a:effectLst/>
                          <a:latin typeface="+mn-lt"/>
                          <a:ea typeface="+mn-ea"/>
                          <a:cs typeface="+mn-cs"/>
                        </a:rPr>
                        <a:t> is committed to righteously defend the fine line of the Truth. </a:t>
                      </a:r>
                      <a:endParaRPr lang="en-US" sz="1600" dirty="0"/>
                    </a:p>
                  </a:txBody>
                  <a:tcPr/>
                </a:tc>
              </a:tr>
            </a:tbl>
          </a:graphicData>
        </a:graphic>
      </p:graphicFrame>
      <p:sp>
        <p:nvSpPr>
          <p:cNvPr id="3" name="AutoShape 2" descr="http://upload.wikimedia.org/wikipedia/commons/a/a7/Gold_Christian_Cross_no_Red.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upload.wikimedia.org/wikipedia/commons/a/a7/Gold_Christian_Cross_no_Red.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2" descr="data:image/jpeg;base64,/9j/4AAQSkZJRgABAQAAAQABAAD/2wCEAAkGBhIQEBUQExQVFBAVFBYWFhIWFxoUGhMWFxYZFhYWGBgYHCYgGB4jGhUYITAiJCcqLCwsFyA0NTAqNScsLCsBCQoKBQUFDQUFDSkYEhgpKSkpKSkpKSkpKSkpKSkpKSkpKSkpKSkpKSkpKSkpKSkpKSkpKSkpKSkpKSkpKSkpKf/AABEIAQEAxAMBIgACEQEDEQH/xAAcAAEAAwEBAQEBAAAAAAAAAAAABgcIBQQCAwH/xABLEAABAwIDBQMIBgcFBgcAAAABAAIDBBEFITEGBxJBURNhcQgiMlJigZGhFCNCcrHBM1NjgpKywjV0oqOzFSQlk7TDVGRzg9Hw8f/EABQBAQAAAAAAAAAAAAAAAAAAAAD/xAAUEQEAAAAAAAAAAAAAAAAAAAAA/9oADAMBAAIRAxEAPwC8UREBERAREQEREBERARFT2+Xe19GDsOo3/wC8HzZpmn9CDrGw+ueZ+z4+iFq4fi8NRx9jIyTs5HRv4Tfge30mnvC9iyBsLtzPhNSJ4jxRusJYSbNlZ07nDMh3I9QSDqzZzaKDEKdlVTu4o3jwLHDVjhycOn4ggoOmiIgIiICIiAiIgIiICIiAiIgIiICIiAiIgIirrfRt7NhlKxkDSJqgvaJuUQaG8RA9c8WXIWJ5IOZvf3uCiDqGkderItJKM/o4PIftD/h8bLOz3kkkm5OZJzueqSSFxLnElxJJJNyScySeZXygKV7vd4E2EVHaMu+B5Amhvk8dR0eOR9xyKiiINp4Dj0FdTsqYHh8TxkeYPNrhycOYXQWS93G8CfCqkFgMlPI4CWD1+Qczo8cjz0PdrMIP6iIgIiICIiAiIgIiICIiAiIgIvmSUNBc4gNAJJJsABqSToFWm1G/ejp3djSNdWzk8I7PKPiJsAH2Jeb29EEHqgs1FC9mcPxOqtUYjL2DTYsoaf6sNHLtpLl5PsBwHXm1dfa/bKmwuDt6h1r3DIxm+V3qtH4nQc0Hbe8AEkgAC5JyAA1JVF79ducPrKdlJBJ21RHMH8cY4mNAa5rm9po6/EPRuMtVBNud6VZiri1zuypb+bTMJ4e4vOsh8cugChqAiIgIiIOnszWxQVtPNMHGGOaN7w0AktY4OIAJAOi1vs3tfR4izjpZmyW9JvovZ95hs5vja3RY1XooMQlgkbLE90crTdr2EtI8CEG20VN7td+jZy2lxAtZKbBlVk1jz0kGjD7Q8093O1cXws1DLNllgkGbJYnWLT3tN2vHsuBHgc0HvRVPie8nEcFmEWJwNqKZxtHWQDsy8a5sPm8dvs3b3EjNTvZfbajxJnFTTNeQLujPmyM+8w5gX56d6DuoiICIiAiIgIiIC4W1+2dNhcHb1Dtbhkbc3yuHJo/EnIc1/Ns9sIcLpXVM2fKOMGzpXnRo6dSeQBPcso7U7U1GJVLqmodxPOTWj0Y28mMHID56m5KDuba7y63GJOzJLIC4COljuQST5vFbOV2muV9AFce6bdKzDmNq6lodXuFwDmKYEei3q+2ruWgyuTHdwm7sWGKztuTcUzTyAydNbrqG+88wVdxNhfkg4m2O1sOF0jqqbO2TIwbGV59FjfgSTyAJ5LKG1O1NRiVS6pqHXccmtHoxs5MYOQHzzJuSu9vX27OKVziw/wC6QkshHJwv50vi8i/gGhcrYbYyXFattNH5rPSlltcRRg5u7zyA5k9LkB9bFbB1WKzdnA2zG27SZ2TIwep5k8mjM+FyNG7G7qaHDWAtYJqi1nVEgBdnrwDSMa6Z9SVIdn9n4KCnZTU7OCJg97jzc4/aceZXSQYkxGkMM0kR1je5h8WuLfyXnUj3jUnZYtWs0/3mVwHc9xePk5RxAREQXf5PWz8U9NWmeNksUjoo+F7Q5p4Q9xyPPz2/JfnvD3CGMOqcNu5ouXUhPE4D9k45u+6c+hOilPk80nBhLn/rKmR1+oDWM/FpVnoMPOaQSCLEZEHKx6K69yu9YhzMMq33abNp5nHNp0ELidQdGnlpoRbqb691gnY/EqVlp2AuniaP0rRrIB64GZ9Yd4zz+DbPmg2ri+Dw1cL6edgkheLOafkQdQQcwRmCsybfbDVOA1bZYXyCBziYKlpLXNPqOLbWeB7nDPqBde57bs4nRcMpvV09mSnm8EeZL+8AQe9p6hSraTZ6GvppKWdt43i1+bHfZe08nA5j/wCEFW7td+gnLaXEC1kpsGVWTWPPSQaMPtDzetudyrGO1GzkuH1clJL6cbrBw0e05te3uIsflyVrbl97Ba5mG1j7sNm08zj6B0ELyfsnRp5aaWsF8IiICIiAviWVrGlziGtaCS4mwAAuSTyAC+1Vu/3a00tC2jYbS1RIdbUQttx+HES1veOJBTu87bp2K1rpASKaO7IGHky+byPWeRc91hyXM2K2bdiNdDSC4Ej/AD3D7MbfOkd48INu+y4au3ybcDBfU1pHohsDD97z5Pwj+JQXjSUrIo2xMaGxsaGtaNGtaLADwAUF32bTmiwt7GG01Sexb1DXAmV38AI8XhT9Z18ovGDJiEVMD5sENyOj5Tc/4WxoKmWrN0exYw3D2BzbVM4Esx5gkeZH+602t1Luqz7uvwEVuLU0LheMP7R41BbEDIQe4lob+8tcoCIiDKm+mDgxyqtoTE7+KCMn53UHVjb+47Yy89YYT/ht+SrlAREQap3JQcOB0x5uMzj755APkAp0onuoj4cGox+xv8XOP5qWICyvvi2LGG4gTG21NUAyxAaNN/rIx91xuByDmrVCrjfzgIqMJdMB9ZTPbIDz4XHs3jws4O/cQUtuk2nNBikLybQynsZenDIQA4/dfwu8AVrBYdC2RsZjH0zD6apJu6SFhcfbtZ/+IOQV95QeyInpG4gwfW05DZCPtQvNs/uvIPg9yzwtr4thzKmCWnfmyWN8bvB7S0/isXVtI6GV8Tsnxvcxw9ppLT8wg0vuX2/OI0nYTOvV04DXEnOWPRknecuF3eAftKxVj7YHal2G18NUCeAO4ZWj7UTsni3Ow84d7QtfxyBwDgQWkAgjMEHMEIPpERAWUt8e0H0zF5yDeOE9gzuEdw/4yF5961Fi1eKeCWc6RRvkPgxpd+SxXPMXuc9xu5xLiepJuT8UH5rTu4Oi7PBmP/WzTP8AGzhH/wBtZiWqNyLwcDprcjOD4/SJD+BCCdrJ2+Cq7TG6s9HtZ/BGxn5LWJWRt6cRbjNaD+vcfc4Bw+RQTLycKMOr6iX1KfhHcXyN/Jh+K0OqB8muQfSatvMwxn4PIP8AMFfyAiIgzV5QrLYuD1poj/ikH5KsVZ/lDH/i7f7rF/NIqwQF/Qv4v6EGvt27LYRRD/y0R+LQfzUkUc3cG+EUX91i/kCkaAuTtbRiagqoj9unmb7zG63zXWXixuQNppnHQQyE+5hKDFK1HuLquPBYW/q3zM/zHPH86y6tNbgYiMGafWnlI8Lhv4tKCyFkjerRdljNY0ZXmL/+Y0Sf1rW6ynvpeDjlXbrCPeKeIH5oIQtUbldoPpeERBxvJATA7wZYx/5bmD3FZXV1eTXitpaulJycxkrR04SWO+PGz4IL5REQRTepVdng1a4ZXhLP+YRH/UsjrVm+kf8AA6vwi/6iJZTQFpHyeMR7TC3xX86KoeLey9rXg/Eu+CzcrZ8nbHxFXS0jjZtRHdvfJFdwH8Dn/wAIQaKWX9/GHGLGZH8po4pB/B2R+cRWoFTXlHbPF8EFc0ZxOMUlvUkzYT3BwI/9xBBtwuLCDGGMOk8UkXvsJG/OO3vWnlibC8RfTTx1EZtJFI2Rv3mODhfuyWysBxmOspoqqI3jlYHjuvq094Nwe8FB70REGY9/r74y4dIYR8ifzVcKd77puLHKno0Qt/yIyfmSoIgIiINcbq33wajP7ED4Ej8lK1CNy83FgdJ1Alb8J5APlZTdAUT3q4sKbB6t/N0Rib4zHs8vAOJ9yliojyi9qg50OGsN+D66a3JxBETT+6XOt7TUFKLWm6XDzBg1Iw6uiMn/ADXulHyeFlvZ3Bn1tXDSs9KWRrL68IJ853gG3PuWzaanbGxsbRZjGhrR0a0WA+AQfqsebf4j9IxSslBu01EgaerWuLGn4NC1VtljooaCoqibGOJxbfnIfNjHveWhY2cbm516oP4rH3BVXBjLW/rIZmeNgJP6FXCne5Af8cpvCf8A6eRBqhERBGd5dEZsIrGDX6O9wGt+zHaf0rIS2/UQNexzHC7XNLXDqCLEfArF+O4U6lqpqZ3pRSvjPfwuIB94F/eg8C92CYu+kqYqmP8ASRSNe3v4Tex7iLg9xXhRBtXBMXjq6eKpiN45WB7e640PeDcHvBXxtFgcddSzUknoSsLSdeE6tcO9rgHDvCpTcBt6InnC5nWZIS6nJ5SH0o/3tR3g83K/EGKcawiSkqJKaUcMsTyxw7xzHUEWIPMEK0dxO8QU0n+zah1oZXXheTlHKciw30a/K3R33iVLt9+7c1kX0+nbeqibaRjRnNEM7gc3t+JFxyAWc0G40KpLdVvraWsosQfZws2OqccnDQNmJ0PtnI87HM3Y1wIuMweaDI29Cp7TGK13Sdzf4LM/pUWXQ2hrO2q6ib9ZPK/r6T3O/Nc9AREQaa8n+q48HDf1c8rfjwv/AK1ZKp3ybKy9JVQ+pO1/8cfD/wBpWHtfttS4XD2tQ/zjfgibYvlI5Nb06k5DqgbbbXw4XSPqZczpHHexlkI81o/EnkASsjYtiklVPJUSu4pZXl7j3np0A0A5ABdfbjbioxapM8x4WC4ihBu2JnQdScru59wAA+9gtiZcWq2wMu2IWdNLbKOO+Z+8dAOZ7gSAsjyeNjCXPxSRvmgGKC/MnKWQeA8wH2n9Fey8uF4ZHTQsp4mhkUbQ1rRyA/E8yeZK8O1m00WHUklXKfNYPNbexkecmMHeT8Bc8kFTeUVtaPqsMjOeU01veImH5uI+4VRq9uNYvJV1ElTKeKWV5e48rnkOgAsAOQAXiQFZnk+0XHi/Hyip5XfEtjH8/wAlWavzybsD4YKmsI/SPbEw9zBxPt3EvaP3UFzoiICzp5QuzJhrmVrR9XUss49JYwGnwuzg/hctFqM7xdkhieHy02Xa244SeUrb8OfIG5aT0cUGQkX3NE5jixwLXNJBaciCDYgjkQV8IPuKVzHB7SWuaQQ4GxBBuCCNCCtR7p95DcVp+zkIFdE0do3TtG6CVo6HmBoe4hZZXuwXGZqOdlTA8smjN2uHzBHMEZEHUFBtVUrvY3LGUvrqBn1hu6WlblxnUviHrdW8+WeRnW7nePDi8FxZlUwDtYL6cuNl/SYT8NDyJmCDDz2FpLSCCDYg5EEagjkphsjvXr8NZ2THiWnsQIZbuDL82G92eAy7lfe3O6aixS8hHY1X/iIwLu/9RuknyPeqD213WVuFAyStbJTcQAnjNxc6BzT5zT7rd5QQ5ERAREQSfY3eDU4S2cUwZxzhgL3ji4ODisWjQnzzrcdy4eKYtNVSumnkdLK7V7zc9w7gOQGQXzhuHSVMrIIWF8rzwtYNXHpmrl2M8nhxLZcRfYa/RojcnufIMh4Nv94IK22I2CqsWm7OFtomkdpO4eZEO/1ndGjM9wuRqPZDZCnwymFPA3LV8h9KV/Nzj+WgC6OGYVDSxNhgjbFE0WaxgsB395PMnMr95pmsaXuIa1oJc4mwaALkknIADmg/lRUNjY6R7g1jQXOc42DWgXJJOgAWW96+8Z2LVPDGSKKEkRN04zoZXDqeQOg7yV197m9o4g40dK4iiafOfoagg5HuYDoOep5AVagIiIPuKIucGtBLnEAAZkk5AD3rYmxOzww/D4KT7UcY4yOcjvOkP8Tj7rKh9w+xv0uu+mPb9RSkOF9HTH9GP3fT7iG9VpRAREQEREGft/ewBhl/2nC36qUgTgD0JTkJPB/P2vvKnVtvEcPjqInwStD4pGlr2HQg6/8A7yWT94uwcuE1RiN3U77uglP22+qeXG24BHgdCEEUREQezCMXmpJmVEDzHMw3a9vzBGhBGRByIWm92m9WHFmCJ9oq5o8+LlIBq+K+o6t1HeM1lhfrS1b4ntkjc5kjCHNe0lpaRoQRoUG3lUHlIYnwUVNT85Zy/wDdiZb8ZR8F6N12+hlbw0la5sdXkGS5NZOeQPJjz00PKxyUs2+3dU2MRBspcyZgPZTNzLL6gtOTmkgZa5ZEIMjopJtnsDV4VLwTsvGT5k7c2SeB5H2Tn7s1G0BEX3FEXODWgucSAGgXJJyAAGpQdDZnE/otbT1HKKeN58GvBcPhdbPCofd7uDc/hqMSuxmRbSA2c4ftXD0R7Iz6kaK48f2hpsNpjPO8RxMFmjUuNsmMbq45afGwzQe6vr44InTSvbHEwcTnuNg0Dqs270t7smJuNNT8UdCD4OqCNHP6N6N95zsByt4m86oxeThN4qRpvHAD8HyH7TvkOXMmFoCIiAvZhGEy1c8dNC3jlkcGtb3nmegAuSeQBK8gC0luX3Z/7Ph+mVDbVkrcmkZwRnPh7nu59Mh1uE02M2WjwyjjpI8+EXe+1jJIc3vPidOgAHJdxEQEREBERAXF2t2UgxOldSzjzTm149KN49F7T1F/eCQdV2kQY32v2RnwypdTTtzGbHj0ZWXye0/lyOS4i2HtrsXT4rTGCYWcLmOUDzon+sOo6t0I9xGVtrdkqjDKl1NO2xGbHj0ZWcnsPMfMHIoOKiIgK5d2G/B0PDR4g4uiyDKo5uj6Nk5ub7Wo53GlNIg2vVUkFZAWPayanlaMjZ7XtOYIOh6gjxCzBvd2JhwqubFA5xiljErWuzMd3uaW8X2h5uROeed9V97ud69RhLhE681ET50JOcd9XRE+iefDoe45r2779oqevqqaop5BJG6lAyyLXdrJdrhq1wvofwQVutQ7qd29JQ00NWG9pVSxMkMrwPq+0YHcMY+yLG19TnnbJZeV947voioMPpqWk4Zaz6LA1z9WQHsm3v67x6ug56cJCe7e7xqbCIryHjqHC8dO0jid0LvUZf7R77AlZj2t2xqcTnM9Q++oZGMmRNP2WDl46nmVzMRxGWoldNM90krzdz3G5J/+8uS8yAiIgIiuzc/ue4+DEK5nmZOgp3D0+YkkB+zzDTrqcsiH77l901uDEqxmeTqeFw05iZ4PxaPf0V4IiAiIgIiICIiAiIgLgbZ7GU+K0xp5hYi5jlA86J/rN/MaEe4jvogxttbsnUYZUupp22Iza8ejKzk9p6fgbgrirXu8DYeLFqQwPs2Vt3Qy8432/lOQcOneAsl4jh8lPM+CVpbLG4se08nNNj4+KDzIvZhOETVcrYII3SyuNgxoue8nkAOZOQWht3G5OGh4amr4Z6vItZrHCeVgfTcPWOQ5DK6DNxFl/FobfbsjhYhdWSvFNWG/AWAONS4fZdHcX735WvmTkFnlARFI9g8KoqmsZFXTmCA6EDJ7r5Mc85Rg+sQfdqgjtl/FsGp2Bw+WiFD9HjFMM2taLFrrfpGv14vavc87rP28TdDU4WTNHeeiv+lA86IchKBp04hke69kFfoitTcju3FdL9OqG3pYXWYw6TSjPMc2NyJ6kgZi4Qdnc7ug4+DEa1nmZOgp3D0uYlkB5cw3nqcrXvZEQEREBERAREQEREBERAREQFTm8zdNNiWLRywARxSQt7ed2jXMJaCBq5xZwi3s5kK4156/EI6eN00r2xxMF3PcbBo7yUHG2O2FpMKi7OnZ55A7SZ2b5T7R5Do0ZD5qL7x980GHcVPT8M9boRrHCf2hGrvYHvI5wPeNv0kqeKmoC6KDMOqM2ySD2Ocbe/0j7OiqIlB7sbxyetmdUVEjpJXaudyHJrQMmgcgMl4FZu73cnUV/DPU8VPSGxFxaWUew0+iD6zvcDqvjfls/T0NVTU9PG2OIUoyGrj2sl3OJzc421KCtURaDxTcvT4jh9NUQWp6w0sBJt9XKeyb+kaNCT9oZ9QUED3cb5J8N4aefinotA293wj9mTqPYOXQjnovBsbp6+ATQPbLC8Wy8M2uacwc8wQsgbQbN1NBMYKmN0cg0vo8esxwycO8L0bKbY1WGTdtTP4TlxxnNkgHJ7efjqL5EILf3j7iGv4qrDgGvzLqTRrupiP2T7Jy6W0Nn7GYKKPD6amDeHghZxDQ8ZHFIT3l5cfeuHu/3qUuLNDAeyqwPOp3HW2ro3fbHzHMc1NkBERAREQEREBERAREQEREBERAWdfKC2qklrhQBxEEDWOc3k6V7ePiPWzHNA6Xd1Wilnnyg9kZI6sYi1pMEzWNkcPsSsHAA7oHMDbd4PcgqJTHdHPC3GKZs0TJWPcWAPHFwPcPq3gaXDgNb6nnYqHKx9x2yMlXiTKrhIp6Y8bn8jIB9WwHmbkOPQN7wg04s7+Uh/aFP/dR/qyLRCzv5SH9oU/91H+rIgqRbM2P/s6k/usH+k1YzWzNj/7OpP7rB/pNQRXflPCzB5DJEyR5cxkRcL9m9xze06ghodp77jJZdWtt6eyz8RwyWCMXmbwyxj1nsN+Hxc0uA7yFkyWJzHFrgWuaSC0ixBGRBB0IPJB9UtU+J7ZI3FkjHBzXtNi1wNwQRoQtgbCbQGvw6nq3enJH59shxtJY8gchxNJWQaGhknkbDEwvle4NaxouXE6ALYGxOz/0DD6ekJBdHHZxGnG4l77d3E51kHcREQEREBERAREQEREBERAREQF+VTTMlYY5Gtexws5jgHNcDqCDkQv1RBCZNzODufx/RBe9+ESShv8ACH292il1Bh0VPG2KGNkcTcmsY0NaPcF6EQcLbXauPDKKSrkHFw5MZe3aSOya2/LqTyAJ5LJ+021FRiNQaipfxvOQGjWNuSGMbyaL/mbnNXN5Ss7xT0bB+jMsrj95rGhvye9UGgK69ye9OTtWYXVP443Dgp5HascB5sRPNpAs3mDYaEWpRevCZ3MqIns/SNlY5tvWDgW/MBBthRvaHd1h1e/tKimY6TnI0ujcfvOjILvfdSQIg4OzmwlBh5JpqdkbzkZM3vt043kuA7gbLvIiAiIgIiICIiAiIgIiICIiAiIgIiICIiCHb1NjDimHuhjt9IjcJYb5cTmggsJ5cTSR0vYnRZSqaZ8T3RvaWPaS1zHAtLSMiCDoVt5Rvajd3QYkeKogBltbtmksf3Xc30rdHXCDICsXcxsHJXVrKl7SKSneHueRlJI3zmRt652J6AZ6hWzQbhcJifxFksvsySnh+DA2/vKn9HRxwxtiiY2ONos1jAGtaOgAyCD9kREBERAREQEREBERAREQEREBERAREQEREBERAREQEREBERAREQEREBERAREQEREH/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hIQEBUQExQVFBAVFBYWFhIWFxoUGhMWFxYZFhYWGBgYHCYgGB4jGhUYITAiJCcqLCwsFyA0NTAqNScsLCsBCQoKBQUFDQUFDSkYEhgpKSkpKSkpKSkpKSkpKSkpKSkpKSkpKSkpKSkpKSkpKSkpKSkpKSkpKSkpKSkpKSkpKf/AABEIAQEAxAMBIgACEQEDEQH/xAAcAAEAAwEBAQEBAAAAAAAAAAAABgcIBQQCAwH/xABLEAABAwIDBQMIBgcFBgcAAAABAAIDBBEFITEGBxJBURNhcQgiMlJigZGhFCNCcrHBM1NjgpKywjV0oqOzFSQlk7TDVGRzg9Hw8f/EABQBAQAAAAAAAAAAAAAAAAAAAAD/xAAUEQEAAAAAAAAAAAAAAAAAAAAA/9oADAMBAAIRAxEAPwC8UREBERAREQEREBERARFT2+Xe19GDsOo3/wC8HzZpmn9CDrGw+ueZ+z4+iFq4fi8NRx9jIyTs5HRv4Tfge30mnvC9iyBsLtzPhNSJ4jxRusJYSbNlZ07nDMh3I9QSDqzZzaKDEKdlVTu4o3jwLHDVjhycOn4ggoOmiIgIiICIiAiIgIiICIiAiIgIiICIiAiIgIirrfRt7NhlKxkDSJqgvaJuUQaG8RA9c8WXIWJ5IOZvf3uCiDqGkderItJKM/o4PIftD/h8bLOz3kkkm5OZJzueqSSFxLnElxJJJNyScySeZXygKV7vd4E2EVHaMu+B5Amhvk8dR0eOR9xyKiiINp4Dj0FdTsqYHh8TxkeYPNrhycOYXQWS93G8CfCqkFgMlPI4CWD1+Qczo8cjz0PdrMIP6iIgIiICIiAiIgIiICIiAiIgIvmSUNBc4gNAJJJsABqSToFWm1G/ejp3djSNdWzk8I7PKPiJsAH2Jeb29EEHqgs1FC9mcPxOqtUYjL2DTYsoaf6sNHLtpLl5PsBwHXm1dfa/bKmwuDt6h1r3DIxm+V3qtH4nQc0Hbe8AEkgAC5JyAA1JVF79ducPrKdlJBJ21RHMH8cY4mNAa5rm9po6/EPRuMtVBNud6VZiri1zuypb+bTMJ4e4vOsh8cugChqAiIgIiIOnszWxQVtPNMHGGOaN7w0AktY4OIAJAOi1vs3tfR4izjpZmyW9JvovZ95hs5vja3RY1XooMQlgkbLE90crTdr2EtI8CEG20VN7td+jZy2lxAtZKbBlVk1jz0kGjD7Q8093O1cXws1DLNllgkGbJYnWLT3tN2vHsuBHgc0HvRVPie8nEcFmEWJwNqKZxtHWQDsy8a5sPm8dvs3b3EjNTvZfbajxJnFTTNeQLujPmyM+8w5gX56d6DuoiICIiAiIgIiIC4W1+2dNhcHb1Dtbhkbc3yuHJo/EnIc1/Ns9sIcLpXVM2fKOMGzpXnRo6dSeQBPcso7U7U1GJVLqmodxPOTWj0Y28mMHID56m5KDuba7y63GJOzJLIC4COljuQST5vFbOV2muV9AFce6bdKzDmNq6lodXuFwDmKYEei3q+2ruWgyuTHdwm7sWGKztuTcUzTyAydNbrqG+88wVdxNhfkg4m2O1sOF0jqqbO2TIwbGV59FjfgSTyAJ5LKG1O1NRiVS6pqHXccmtHoxs5MYOQHzzJuSu9vX27OKVziw/wC6QkshHJwv50vi8i/gGhcrYbYyXFattNH5rPSlltcRRg5u7zyA5k9LkB9bFbB1WKzdnA2zG27SZ2TIwep5k8mjM+FyNG7G7qaHDWAtYJqi1nVEgBdnrwDSMa6Z9SVIdn9n4KCnZTU7OCJg97jzc4/aceZXSQYkxGkMM0kR1je5h8WuLfyXnUj3jUnZYtWs0/3mVwHc9xePk5RxAREQXf5PWz8U9NWmeNksUjoo+F7Q5p4Q9xyPPz2/JfnvD3CGMOqcNu5ouXUhPE4D9k45u+6c+hOilPk80nBhLn/rKmR1+oDWM/FpVnoMPOaQSCLEZEHKx6K69yu9YhzMMq33abNp5nHNp0ELidQdGnlpoRbqb691gnY/EqVlp2AuniaP0rRrIB64GZ9Yd4zz+DbPmg2ri+Dw1cL6edgkheLOafkQdQQcwRmCsybfbDVOA1bZYXyCBziYKlpLXNPqOLbWeB7nDPqBde57bs4nRcMpvV09mSnm8EeZL+8AQe9p6hSraTZ6GvppKWdt43i1+bHfZe08nA5j/wCEFW7td+gnLaXEC1kpsGVWTWPPSQaMPtDzetudyrGO1GzkuH1clJL6cbrBw0e05te3uIsflyVrbl97Ba5mG1j7sNm08zj6B0ELyfsnRp5aaWsF8IiICIiAviWVrGlziGtaCS4mwAAuSTyAC+1Vu/3a00tC2jYbS1RIdbUQttx+HES1veOJBTu87bp2K1rpASKaO7IGHky+byPWeRc91hyXM2K2bdiNdDSC4Ej/AD3D7MbfOkd48INu+y4au3ybcDBfU1pHohsDD97z5Pwj+JQXjSUrIo2xMaGxsaGtaNGtaLADwAUF32bTmiwt7GG01Sexb1DXAmV38AI8XhT9Z18ovGDJiEVMD5sENyOj5Tc/4WxoKmWrN0exYw3D2BzbVM4Esx5gkeZH+602t1Luqz7uvwEVuLU0LheMP7R41BbEDIQe4lob+8tcoCIiDKm+mDgxyqtoTE7+KCMn53UHVjb+47Yy89YYT/ht+SrlAREQap3JQcOB0x5uMzj755APkAp0onuoj4cGox+xv8XOP5qWICyvvi2LGG4gTG21NUAyxAaNN/rIx91xuByDmrVCrjfzgIqMJdMB9ZTPbIDz4XHs3jws4O/cQUtuk2nNBikLybQynsZenDIQA4/dfwu8AVrBYdC2RsZjH0zD6apJu6SFhcfbtZ/+IOQV95QeyInpG4gwfW05DZCPtQvNs/uvIPg9yzwtr4thzKmCWnfmyWN8bvB7S0/isXVtI6GV8Tsnxvcxw9ppLT8wg0vuX2/OI0nYTOvV04DXEnOWPRknecuF3eAftKxVj7YHal2G18NUCeAO4ZWj7UTsni3Ow84d7QtfxyBwDgQWkAgjMEHMEIPpERAWUt8e0H0zF5yDeOE9gzuEdw/4yF5961Fi1eKeCWc6RRvkPgxpd+SxXPMXuc9xu5xLiepJuT8UH5rTu4Oi7PBmP/WzTP8AGzhH/wBtZiWqNyLwcDprcjOD4/SJD+BCCdrJ2+Cq7TG6s9HtZ/BGxn5LWJWRt6cRbjNaD+vcfc4Bw+RQTLycKMOr6iX1KfhHcXyN/Jh+K0OqB8muQfSatvMwxn4PIP8AMFfyAiIgzV5QrLYuD1poj/ikH5KsVZ/lDH/i7f7rF/NIqwQF/Qv4v6EGvt27LYRRD/y0R+LQfzUkUc3cG+EUX91i/kCkaAuTtbRiagqoj9unmb7zG63zXWXixuQNppnHQQyE+5hKDFK1HuLquPBYW/q3zM/zHPH86y6tNbgYiMGafWnlI8Lhv4tKCyFkjerRdljNY0ZXmL/+Y0Sf1rW6ynvpeDjlXbrCPeKeIH5oIQtUbldoPpeERBxvJATA7wZYx/5bmD3FZXV1eTXitpaulJycxkrR04SWO+PGz4IL5REQRTepVdng1a4ZXhLP+YRH/UsjrVm+kf8AA6vwi/6iJZTQFpHyeMR7TC3xX86KoeLey9rXg/Eu+CzcrZ8nbHxFXS0jjZtRHdvfJFdwH8Dn/wAIQaKWX9/GHGLGZH8po4pB/B2R+cRWoFTXlHbPF8EFc0ZxOMUlvUkzYT3BwI/9xBBtwuLCDGGMOk8UkXvsJG/OO3vWnlibC8RfTTx1EZtJFI2Rv3mODhfuyWysBxmOspoqqI3jlYHjuvq094Nwe8FB70REGY9/r74y4dIYR8ifzVcKd77puLHKno0Qt/yIyfmSoIgIiINcbq33wajP7ED4Ej8lK1CNy83FgdJ1Alb8J5APlZTdAUT3q4sKbB6t/N0Rib4zHs8vAOJ9yliojyi9qg50OGsN+D66a3JxBETT+6XOt7TUFKLWm6XDzBg1Iw6uiMn/ADXulHyeFlvZ3Bn1tXDSs9KWRrL68IJ853gG3PuWzaanbGxsbRZjGhrR0a0WA+AQfqsebf4j9IxSslBu01EgaerWuLGn4NC1VtljooaCoqibGOJxbfnIfNjHveWhY2cbm516oP4rH3BVXBjLW/rIZmeNgJP6FXCne5Af8cpvCf8A6eRBqhERBGd5dEZsIrGDX6O9wGt+zHaf0rIS2/UQNexzHC7XNLXDqCLEfArF+O4U6lqpqZ3pRSvjPfwuIB94F/eg8C92CYu+kqYqmP8ASRSNe3v4Tex7iLg9xXhRBtXBMXjq6eKpiN45WB7e640PeDcHvBXxtFgcddSzUknoSsLSdeE6tcO9rgHDvCpTcBt6InnC5nWZIS6nJ5SH0o/3tR3g83K/EGKcawiSkqJKaUcMsTyxw7xzHUEWIPMEK0dxO8QU0n+zah1oZXXheTlHKciw30a/K3R33iVLt9+7c1kX0+nbeqibaRjRnNEM7gc3t+JFxyAWc0G40KpLdVvraWsosQfZws2OqccnDQNmJ0PtnI87HM3Y1wIuMweaDI29Cp7TGK13Sdzf4LM/pUWXQ2hrO2q6ib9ZPK/r6T3O/Nc9AREQaa8n+q48HDf1c8rfjwv/AK1ZKp3ybKy9JVQ+pO1/8cfD/wBpWHtfttS4XD2tQ/zjfgibYvlI5Nb06k5DqgbbbXw4XSPqZczpHHexlkI81o/EnkASsjYtiklVPJUSu4pZXl7j3np0A0A5ABdfbjbioxapM8x4WC4ihBu2JnQdScru59wAA+9gtiZcWq2wMu2IWdNLbKOO+Z+8dAOZ7gSAsjyeNjCXPxSRvmgGKC/MnKWQeA8wH2n9Fey8uF4ZHTQsp4mhkUbQ1rRyA/E8yeZK8O1m00WHUklXKfNYPNbexkecmMHeT8Bc8kFTeUVtaPqsMjOeU01veImH5uI+4VRq9uNYvJV1ElTKeKWV5e48rnkOgAsAOQAXiQFZnk+0XHi/Hyip5XfEtjH8/wAlWavzybsD4YKmsI/SPbEw9zBxPt3EvaP3UFzoiICzp5QuzJhrmVrR9XUss49JYwGnwuzg/hctFqM7xdkhieHy02Xa244SeUrb8OfIG5aT0cUGQkX3NE5jixwLXNJBaciCDYgjkQV8IPuKVzHB7SWuaQQ4GxBBuCCNCCtR7p95DcVp+zkIFdE0do3TtG6CVo6HmBoe4hZZXuwXGZqOdlTA8smjN2uHzBHMEZEHUFBtVUrvY3LGUvrqBn1hu6WlblxnUviHrdW8+WeRnW7nePDi8FxZlUwDtYL6cuNl/SYT8NDyJmCDDz2FpLSCCDYg5EEagjkphsjvXr8NZ2THiWnsQIZbuDL82G92eAy7lfe3O6aixS8hHY1X/iIwLu/9RuknyPeqD213WVuFAyStbJTcQAnjNxc6BzT5zT7rd5QQ5ERAREQSfY3eDU4S2cUwZxzhgL3ji4ODisWjQnzzrcdy4eKYtNVSumnkdLK7V7zc9w7gOQGQXzhuHSVMrIIWF8rzwtYNXHpmrl2M8nhxLZcRfYa/RojcnufIMh4Nv94IK22I2CqsWm7OFtomkdpO4eZEO/1ndGjM9wuRqPZDZCnwymFPA3LV8h9KV/Nzj+WgC6OGYVDSxNhgjbFE0WaxgsB395PMnMr95pmsaXuIa1oJc4mwaALkknIADmg/lRUNjY6R7g1jQXOc42DWgXJJOgAWW96+8Z2LVPDGSKKEkRN04zoZXDqeQOg7yV197m9o4g40dK4iiafOfoagg5HuYDoOep5AVagIiIPuKIucGtBLnEAAZkk5AD3rYmxOzww/D4KT7UcY4yOcjvOkP8Tj7rKh9w+xv0uu+mPb9RSkOF9HTH9GP3fT7iG9VpRAREQEREGft/ewBhl/2nC36qUgTgD0JTkJPB/P2vvKnVtvEcPjqInwStD4pGlr2HQg6/8A7yWT94uwcuE1RiN3U77uglP22+qeXG24BHgdCEEUREQezCMXmpJmVEDzHMw3a9vzBGhBGRByIWm92m9WHFmCJ9oq5o8+LlIBq+K+o6t1HeM1lhfrS1b4ntkjc5kjCHNe0lpaRoQRoUG3lUHlIYnwUVNT85Zy/wDdiZb8ZR8F6N12+hlbw0la5sdXkGS5NZOeQPJjz00PKxyUs2+3dU2MRBspcyZgPZTNzLL6gtOTmkgZa5ZEIMjopJtnsDV4VLwTsvGT5k7c2SeB5H2Tn7s1G0BEX3FEXODWgucSAGgXJJyAAGpQdDZnE/otbT1HKKeN58GvBcPhdbPCofd7uDc/hqMSuxmRbSA2c4ftXD0R7Iz6kaK48f2hpsNpjPO8RxMFmjUuNsmMbq45afGwzQe6vr44InTSvbHEwcTnuNg0Dqs270t7smJuNNT8UdCD4OqCNHP6N6N95zsByt4m86oxeThN4qRpvHAD8HyH7TvkOXMmFoCIiAvZhGEy1c8dNC3jlkcGtb3nmegAuSeQBK8gC0luX3Z/7Ph+mVDbVkrcmkZwRnPh7nu59Mh1uE02M2WjwyjjpI8+EXe+1jJIc3vPidOgAHJdxEQEREBERAXF2t2UgxOldSzjzTm149KN49F7T1F/eCQdV2kQY32v2RnwypdTTtzGbHj0ZWXye0/lyOS4i2HtrsXT4rTGCYWcLmOUDzon+sOo6t0I9xGVtrdkqjDKl1NO2xGbHj0ZWcnsPMfMHIoOKiIgK5d2G/B0PDR4g4uiyDKo5uj6Nk5ub7Wo53GlNIg2vVUkFZAWPayanlaMjZ7XtOYIOh6gjxCzBvd2JhwqubFA5xiljErWuzMd3uaW8X2h5uROeed9V97ud69RhLhE681ET50JOcd9XRE+iefDoe45r2779oqevqqaop5BJG6lAyyLXdrJdrhq1wvofwQVutQ7qd29JQ00NWG9pVSxMkMrwPq+0YHcMY+yLG19TnnbJZeV947voioMPpqWk4Zaz6LA1z9WQHsm3v67x6ug56cJCe7e7xqbCIryHjqHC8dO0jid0LvUZf7R77AlZj2t2xqcTnM9Q++oZGMmRNP2WDl46nmVzMRxGWoldNM90krzdz3G5J/+8uS8yAiIgIiuzc/ue4+DEK5nmZOgp3D0+YkkB+zzDTrqcsiH77l901uDEqxmeTqeFw05iZ4PxaPf0V4IiAiIgIiICIiAiIgLgbZ7GU+K0xp5hYi5jlA86J/rN/MaEe4jvogxttbsnUYZUupp22Iza8ejKzk9p6fgbgrirXu8DYeLFqQwPs2Vt3Qy8432/lOQcOneAsl4jh8lPM+CVpbLG4se08nNNj4+KDzIvZhOETVcrYII3SyuNgxoue8nkAOZOQWht3G5OGh4amr4Z6vItZrHCeVgfTcPWOQ5DK6DNxFl/FobfbsjhYhdWSvFNWG/AWAONS4fZdHcX735WvmTkFnlARFI9g8KoqmsZFXTmCA6EDJ7r5Mc85Rg+sQfdqgjtl/FsGp2Bw+WiFD9HjFMM2taLFrrfpGv14vavc87rP28TdDU4WTNHeeiv+lA86IchKBp04hke69kFfoitTcju3FdL9OqG3pYXWYw6TSjPMc2NyJ6kgZi4Qdnc7ug4+DEa1nmZOgp3D0uYlkB5cw3nqcrXvZEQEREBERAREQEREBERAREQFTm8zdNNiWLRywARxSQt7ed2jXMJaCBq5xZwi3s5kK4156/EI6eN00r2xxMF3PcbBo7yUHG2O2FpMKi7OnZ55A7SZ2b5T7R5Do0ZD5qL7x980GHcVPT8M9boRrHCf2hGrvYHvI5wPeNv0kqeKmoC6KDMOqM2ySD2Ocbe/0j7OiqIlB7sbxyetmdUVEjpJXaudyHJrQMmgcgMl4FZu73cnUV/DPU8VPSGxFxaWUew0+iD6zvcDqvjfls/T0NVTU9PG2OIUoyGrj2sl3OJzc421KCtURaDxTcvT4jh9NUQWp6w0sBJt9XKeyb+kaNCT9oZ9QUED3cb5J8N4aefinotA293wj9mTqPYOXQjnovBsbp6+ATQPbLC8Wy8M2uacwc8wQsgbQbN1NBMYKmN0cg0vo8esxwycO8L0bKbY1WGTdtTP4TlxxnNkgHJ7efjqL5EILf3j7iGv4qrDgGvzLqTRrupiP2T7Jy6W0Nn7GYKKPD6amDeHghZxDQ8ZHFIT3l5cfeuHu/3qUuLNDAeyqwPOp3HW2ro3fbHzHMc1NkBERAREQEREBERAREQEREBERAWdfKC2qklrhQBxEEDWOc3k6V7ePiPWzHNA6Xd1Wilnnyg9kZI6sYi1pMEzWNkcPsSsHAA7oHMDbd4PcgqJTHdHPC3GKZs0TJWPcWAPHFwPcPq3gaXDgNb6nnYqHKx9x2yMlXiTKrhIp6Y8bn8jIB9WwHmbkOPQN7wg04s7+Uh/aFP/dR/qyLRCzv5SH9oU/91H+rIgqRbM2P/s6k/usH+k1YzWzNj/7OpP7rB/pNQRXflPCzB5DJEyR5cxkRcL9m9xze06ghodp77jJZdWtt6eyz8RwyWCMXmbwyxj1nsN+Hxc0uA7yFkyWJzHFrgWuaSC0ixBGRBB0IPJB9UtU+J7ZI3FkjHBzXtNi1wNwQRoQtgbCbQGvw6nq3enJH59shxtJY8gchxNJWQaGhknkbDEwvle4NaxouXE6ALYGxOz/0DD6ekJBdHHZxGnG4l77d3E51kHcREQEREBERAREQEREBERAREQF+VTTMlYY5Gtexws5jgHNcDqCDkQv1RBCZNzODufx/RBe9+ESShv8ACH292il1Bh0VPG2KGNkcTcmsY0NaPcF6EQcLbXauPDKKSrkHFw5MZe3aSOya2/LqTyAJ5LJ+021FRiNQaipfxvOQGjWNuSGMbyaL/mbnNXN5Ss7xT0bB+jMsrj95rGhvye9UGgK69ye9OTtWYXVP443Dgp5HascB5sRPNpAs3mDYaEWpRevCZ3MqIns/SNlY5tvWDgW/MBBthRvaHd1h1e/tKimY6TnI0ujcfvOjILvfdSQIg4OzmwlBh5JpqdkbzkZM3vt043kuA7gbLvIiAiIgIiICIiAiIgIiICIiAiIgIiICIiCHb1NjDimHuhjt9IjcJYb5cTmggsJ5cTSR0vYnRZSqaZ8T3RvaWPaS1zHAtLSMiCDoVt5Rvajd3QYkeKogBltbtmksf3Xc30rdHXCDICsXcxsHJXVrKl7SKSneHueRlJI3zmRt652J6AZ6hWzQbhcJifxFksvsySnh+DA2/vKn9HRxwxtiiY2ONos1jAGtaOgAyCD9kREBERAREQEREBERAREQEREBERAREQEREBERAREQEREBERAREQEREBERAREQEREH/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CEAAkGBhIQEBUQExQVFBAVFBYWFhIWFxoUGhMWFxYZFhYWGBgYHCYgGB4jGhUYITAiJCcqLCwsFyA0NTAqNScsLCsBCQoKBQUFDQUFDSkYEhgpKSkpKSkpKSkpKSkpKSkpKSkpKSkpKSkpKSkpKSkpKSkpKSkpKSkpKSkpKSkpKSkpKf/AABEIAQEAxAMBIgACEQEDEQH/xAAcAAEAAwEBAQEBAAAAAAAAAAAABgcIBQQCAwH/xABLEAABAwIDBQMIBgcFBgcAAAABAAIDBBEFITEGBxJBURNhcQgiMlJigZGhFCNCcrHBM1NjgpKywjV0oqOzFSQlk7TDVGRzg9Hw8f/EABQBAQAAAAAAAAAAAAAAAAAAAAD/xAAUEQEAAAAAAAAAAAAAAAAAAAAA/9oADAMBAAIRAxEAPwC8UREBERAREQEREBERARFT2+Xe19GDsOo3/wC8HzZpmn9CDrGw+ueZ+z4+iFq4fi8NRx9jIyTs5HRv4Tfge30mnvC9iyBsLtzPhNSJ4jxRusJYSbNlZ07nDMh3I9QSDqzZzaKDEKdlVTu4o3jwLHDVjhycOn4ggoOmiIgIiICIiAiIgIiICIiAiIgIiICIiAiIgIirrfRt7NhlKxkDSJqgvaJuUQaG8RA9c8WXIWJ5IOZvf3uCiDqGkderItJKM/o4PIftD/h8bLOz3kkkm5OZJzueqSSFxLnElxJJJNyScySeZXygKV7vd4E2EVHaMu+B5Amhvk8dR0eOR9xyKiiINp4Dj0FdTsqYHh8TxkeYPNrhycOYXQWS93G8CfCqkFgMlPI4CWD1+Qczo8cjz0PdrMIP6iIgIiICIiAiIgIiICIiAiIgIvmSUNBc4gNAJJJsABqSToFWm1G/ejp3djSNdWzk8I7PKPiJsAH2Jeb29EEHqgs1FC9mcPxOqtUYjL2DTYsoaf6sNHLtpLl5PsBwHXm1dfa/bKmwuDt6h1r3DIxm+V3qtH4nQc0Hbe8AEkgAC5JyAA1JVF79ducPrKdlJBJ21RHMH8cY4mNAa5rm9po6/EPRuMtVBNud6VZiri1zuypb+bTMJ4e4vOsh8cugChqAiIgIiIOnszWxQVtPNMHGGOaN7w0AktY4OIAJAOi1vs3tfR4izjpZmyW9JvovZ95hs5vja3RY1XooMQlgkbLE90crTdr2EtI8CEG20VN7td+jZy2lxAtZKbBlVk1jz0kGjD7Q8093O1cXws1DLNllgkGbJYnWLT3tN2vHsuBHgc0HvRVPie8nEcFmEWJwNqKZxtHWQDsy8a5sPm8dvs3b3EjNTvZfbajxJnFTTNeQLujPmyM+8w5gX56d6DuoiICIiAiIgIiIC4W1+2dNhcHb1Dtbhkbc3yuHJo/EnIc1/Ns9sIcLpXVM2fKOMGzpXnRo6dSeQBPcso7U7U1GJVLqmodxPOTWj0Y28mMHID56m5KDuba7y63GJOzJLIC4COljuQST5vFbOV2muV9AFce6bdKzDmNq6lodXuFwDmKYEei3q+2ruWgyuTHdwm7sWGKztuTcUzTyAydNbrqG+88wVdxNhfkg4m2O1sOF0jqqbO2TIwbGV59FjfgSTyAJ5LKG1O1NRiVS6pqHXccmtHoxs5MYOQHzzJuSu9vX27OKVziw/wC6QkshHJwv50vi8i/gGhcrYbYyXFattNH5rPSlltcRRg5u7zyA5k9LkB9bFbB1WKzdnA2zG27SZ2TIwep5k8mjM+FyNG7G7qaHDWAtYJqi1nVEgBdnrwDSMa6Z9SVIdn9n4KCnZTU7OCJg97jzc4/aceZXSQYkxGkMM0kR1je5h8WuLfyXnUj3jUnZYtWs0/3mVwHc9xePk5RxAREQXf5PWz8U9NWmeNksUjoo+F7Q5p4Q9xyPPz2/JfnvD3CGMOqcNu5ouXUhPE4D9k45u+6c+hOilPk80nBhLn/rKmR1+oDWM/FpVnoMPOaQSCLEZEHKx6K69yu9YhzMMq33abNp5nHNp0ELidQdGnlpoRbqb691gnY/EqVlp2AuniaP0rRrIB64GZ9Yd4zz+DbPmg2ri+Dw1cL6edgkheLOafkQdQQcwRmCsybfbDVOA1bZYXyCBziYKlpLXNPqOLbWeB7nDPqBde57bs4nRcMpvV09mSnm8EeZL+8AQe9p6hSraTZ6GvppKWdt43i1+bHfZe08nA5j/wCEFW7td+gnLaXEC1kpsGVWTWPPSQaMPtDzetudyrGO1GzkuH1clJL6cbrBw0e05te3uIsflyVrbl97Ba5mG1j7sNm08zj6B0ELyfsnRp5aaWsF8IiICIiAviWVrGlziGtaCS4mwAAuSTyAC+1Vu/3a00tC2jYbS1RIdbUQttx+HES1veOJBTu87bp2K1rpASKaO7IGHky+byPWeRc91hyXM2K2bdiNdDSC4Ej/AD3D7MbfOkd48INu+y4au3ybcDBfU1pHohsDD97z5Pwj+JQXjSUrIo2xMaGxsaGtaNGtaLADwAUF32bTmiwt7GG01Sexb1DXAmV38AI8XhT9Z18ovGDJiEVMD5sENyOj5Tc/4WxoKmWrN0exYw3D2BzbVM4Esx5gkeZH+602t1Luqz7uvwEVuLU0LheMP7R41BbEDIQe4lob+8tcoCIiDKm+mDgxyqtoTE7+KCMn53UHVjb+47Yy89YYT/ht+SrlAREQap3JQcOB0x5uMzj755APkAp0onuoj4cGox+xv8XOP5qWICyvvi2LGG4gTG21NUAyxAaNN/rIx91xuByDmrVCrjfzgIqMJdMB9ZTPbIDz4XHs3jws4O/cQUtuk2nNBikLybQynsZenDIQA4/dfwu8AVrBYdC2RsZjH0zD6apJu6SFhcfbtZ/+IOQV95QeyInpG4gwfW05DZCPtQvNs/uvIPg9yzwtr4thzKmCWnfmyWN8bvB7S0/isXVtI6GV8Tsnxvcxw9ppLT8wg0vuX2/OI0nYTOvV04DXEnOWPRknecuF3eAftKxVj7YHal2G18NUCeAO4ZWj7UTsni3Ow84d7QtfxyBwDgQWkAgjMEHMEIPpERAWUt8e0H0zF5yDeOE9gzuEdw/4yF5961Fi1eKeCWc6RRvkPgxpd+SxXPMXuc9xu5xLiepJuT8UH5rTu4Oi7PBmP/WzTP8AGzhH/wBtZiWqNyLwcDprcjOD4/SJD+BCCdrJ2+Cq7TG6s9HtZ/BGxn5LWJWRt6cRbjNaD+vcfc4Bw+RQTLycKMOr6iX1KfhHcXyN/Jh+K0OqB8muQfSatvMwxn4PIP8AMFfyAiIgzV5QrLYuD1poj/ikH5KsVZ/lDH/i7f7rF/NIqwQF/Qv4v6EGvt27LYRRD/y0R+LQfzUkUc3cG+EUX91i/kCkaAuTtbRiagqoj9unmb7zG63zXWXixuQNppnHQQyE+5hKDFK1HuLquPBYW/q3zM/zHPH86y6tNbgYiMGafWnlI8Lhv4tKCyFkjerRdljNY0ZXmL/+Y0Sf1rW6ynvpeDjlXbrCPeKeIH5oIQtUbldoPpeERBxvJATA7wZYx/5bmD3FZXV1eTXitpaulJycxkrR04SWO+PGz4IL5REQRTepVdng1a4ZXhLP+YRH/UsjrVm+kf8AA6vwi/6iJZTQFpHyeMR7TC3xX86KoeLey9rXg/Eu+CzcrZ8nbHxFXS0jjZtRHdvfJFdwH8Dn/wAIQaKWX9/GHGLGZH8po4pB/B2R+cRWoFTXlHbPF8EFc0ZxOMUlvUkzYT3BwI/9xBBtwuLCDGGMOk8UkXvsJG/OO3vWnlibC8RfTTx1EZtJFI2Rv3mODhfuyWysBxmOspoqqI3jlYHjuvq094Nwe8FB70REGY9/r74y4dIYR8ifzVcKd77puLHKno0Qt/yIyfmSoIgIiINcbq33wajP7ED4Ej8lK1CNy83FgdJ1Alb8J5APlZTdAUT3q4sKbB6t/N0Rib4zHs8vAOJ9yliojyi9qg50OGsN+D66a3JxBETT+6XOt7TUFKLWm6XDzBg1Iw6uiMn/ADXulHyeFlvZ3Bn1tXDSs9KWRrL68IJ853gG3PuWzaanbGxsbRZjGhrR0a0WA+AQfqsebf4j9IxSslBu01EgaerWuLGn4NC1VtljooaCoqibGOJxbfnIfNjHveWhY2cbm516oP4rH3BVXBjLW/rIZmeNgJP6FXCne5Af8cpvCf8A6eRBqhERBGd5dEZsIrGDX6O9wGt+zHaf0rIS2/UQNexzHC7XNLXDqCLEfArF+O4U6lqpqZ3pRSvjPfwuIB94F/eg8C92CYu+kqYqmP8ASRSNe3v4Tex7iLg9xXhRBtXBMXjq6eKpiN45WB7e640PeDcHvBXxtFgcddSzUknoSsLSdeE6tcO9rgHDvCpTcBt6InnC5nWZIS6nJ5SH0o/3tR3g83K/EGKcawiSkqJKaUcMsTyxw7xzHUEWIPMEK0dxO8QU0n+zah1oZXXheTlHKciw30a/K3R33iVLt9+7c1kX0+nbeqibaRjRnNEM7gc3t+JFxyAWc0G40KpLdVvraWsosQfZws2OqccnDQNmJ0PtnI87HM3Y1wIuMweaDI29Cp7TGK13Sdzf4LM/pUWXQ2hrO2q6ib9ZPK/r6T3O/Nc9AREQaa8n+q48HDf1c8rfjwv/AK1ZKp3ybKy9JVQ+pO1/8cfD/wBpWHtfttS4XD2tQ/zjfgibYvlI5Nb06k5DqgbbbXw4XSPqZczpHHexlkI81o/EnkASsjYtiklVPJUSu4pZXl7j3np0A0A5ABdfbjbioxapM8x4WC4ihBu2JnQdScru59wAA+9gtiZcWq2wMu2IWdNLbKOO+Z+8dAOZ7gSAsjyeNjCXPxSRvmgGKC/MnKWQeA8wH2n9Fey8uF4ZHTQsp4mhkUbQ1rRyA/E8yeZK8O1m00WHUklXKfNYPNbexkecmMHeT8Bc8kFTeUVtaPqsMjOeU01veImH5uI+4VRq9uNYvJV1ElTKeKWV5e48rnkOgAsAOQAXiQFZnk+0XHi/Hyip5XfEtjH8/wAlWavzybsD4YKmsI/SPbEw9zBxPt3EvaP3UFzoiICzp5QuzJhrmVrR9XUss49JYwGnwuzg/hctFqM7xdkhieHy02Xa244SeUrb8OfIG5aT0cUGQkX3NE5jixwLXNJBaciCDYgjkQV8IPuKVzHB7SWuaQQ4GxBBuCCNCCtR7p95DcVp+zkIFdE0do3TtG6CVo6HmBoe4hZZXuwXGZqOdlTA8smjN2uHzBHMEZEHUFBtVUrvY3LGUvrqBn1hu6WlblxnUviHrdW8+WeRnW7nePDi8FxZlUwDtYL6cuNl/SYT8NDyJmCDDz2FpLSCCDYg5EEagjkphsjvXr8NZ2THiWnsQIZbuDL82G92eAy7lfe3O6aixS8hHY1X/iIwLu/9RuknyPeqD213WVuFAyStbJTcQAnjNxc6BzT5zT7rd5QQ5ERAREQSfY3eDU4S2cUwZxzhgL3ji4ODisWjQnzzrcdy4eKYtNVSumnkdLK7V7zc9w7gOQGQXzhuHSVMrIIWF8rzwtYNXHpmrl2M8nhxLZcRfYa/RojcnufIMh4Nv94IK22I2CqsWm7OFtomkdpO4eZEO/1ndGjM9wuRqPZDZCnwymFPA3LV8h9KV/Nzj+WgC6OGYVDSxNhgjbFE0WaxgsB395PMnMr95pmsaXuIa1oJc4mwaALkknIADmg/lRUNjY6R7g1jQXOc42DWgXJJOgAWW96+8Z2LVPDGSKKEkRN04zoZXDqeQOg7yV197m9o4g40dK4iiafOfoagg5HuYDoOep5AVagIiIPuKIucGtBLnEAAZkk5AD3rYmxOzww/D4KT7UcY4yOcjvOkP8Tj7rKh9w+xv0uu+mPb9RSkOF9HTH9GP3fT7iG9VpRAREQEREGft/ewBhl/2nC36qUgTgD0JTkJPB/P2vvKnVtvEcPjqInwStD4pGlr2HQg6/8A7yWT94uwcuE1RiN3U77uglP22+qeXG24BHgdCEEUREQezCMXmpJmVEDzHMw3a9vzBGhBGRByIWm92m9WHFmCJ9oq5o8+LlIBq+K+o6t1HeM1lhfrS1b4ntkjc5kjCHNe0lpaRoQRoUG3lUHlIYnwUVNT85Zy/wDdiZb8ZR8F6N12+hlbw0la5sdXkGS5NZOeQPJjz00PKxyUs2+3dU2MRBspcyZgPZTNzLL6gtOTmkgZa5ZEIMjopJtnsDV4VLwTsvGT5k7c2SeB5H2Tn7s1G0BEX3FEXODWgucSAGgXJJyAAGpQdDZnE/otbT1HKKeN58GvBcPhdbPCofd7uDc/hqMSuxmRbSA2c4ftXD0R7Iz6kaK48f2hpsNpjPO8RxMFmjUuNsmMbq45afGwzQe6vr44InTSvbHEwcTnuNg0Dqs270t7smJuNNT8UdCD4OqCNHP6N6N95zsByt4m86oxeThN4qRpvHAD8HyH7TvkOXMmFoCIiAvZhGEy1c8dNC3jlkcGtb3nmegAuSeQBK8gC0luX3Z/7Ph+mVDbVkrcmkZwRnPh7nu59Mh1uE02M2WjwyjjpI8+EXe+1jJIc3vPidOgAHJdxEQEREBERAXF2t2UgxOldSzjzTm149KN49F7T1F/eCQdV2kQY32v2RnwypdTTtzGbHj0ZWXye0/lyOS4i2HtrsXT4rTGCYWcLmOUDzon+sOo6t0I9xGVtrdkqjDKl1NO2xGbHj0ZWcnsPMfMHIoOKiIgK5d2G/B0PDR4g4uiyDKo5uj6Nk5ub7Wo53GlNIg2vVUkFZAWPayanlaMjZ7XtOYIOh6gjxCzBvd2JhwqubFA5xiljErWuzMd3uaW8X2h5uROeed9V97ud69RhLhE681ET50JOcd9XRE+iefDoe45r2779oqevqqaop5BJG6lAyyLXdrJdrhq1wvofwQVutQ7qd29JQ00NWG9pVSxMkMrwPq+0YHcMY+yLG19TnnbJZeV947voioMPpqWk4Zaz6LA1z9WQHsm3v67x6ug56cJCe7e7xqbCIryHjqHC8dO0jid0LvUZf7R77AlZj2t2xqcTnM9Q++oZGMmRNP2WDl46nmVzMRxGWoldNM90krzdz3G5J/+8uS8yAiIgIiuzc/ue4+DEK5nmZOgp3D0+YkkB+zzDTrqcsiH77l901uDEqxmeTqeFw05iZ4PxaPf0V4IiAiIgIiICIiAiIgLgbZ7GU+K0xp5hYi5jlA86J/rN/MaEe4jvogxttbsnUYZUupp22Iza8ejKzk9p6fgbgrirXu8DYeLFqQwPs2Vt3Qy8432/lOQcOneAsl4jh8lPM+CVpbLG4se08nNNj4+KDzIvZhOETVcrYII3SyuNgxoue8nkAOZOQWht3G5OGh4amr4Z6vItZrHCeVgfTcPWOQ5DK6DNxFl/FobfbsjhYhdWSvFNWG/AWAONS4fZdHcX735WvmTkFnlARFI9g8KoqmsZFXTmCA6EDJ7r5Mc85Rg+sQfdqgjtl/FsGp2Bw+WiFD9HjFMM2taLFrrfpGv14vavc87rP28TdDU4WTNHeeiv+lA86IchKBp04hke69kFfoitTcju3FdL9OqG3pYXWYw6TSjPMc2NyJ6kgZi4Qdnc7ug4+DEa1nmZOgp3D0uYlkB5cw3nqcrXvZEQEREBERAREQEREBERAREQFTm8zdNNiWLRywARxSQt7ed2jXMJaCBq5xZwi3s5kK4156/EI6eN00r2xxMF3PcbBo7yUHG2O2FpMKi7OnZ55A7SZ2b5T7R5Do0ZD5qL7x980GHcVPT8M9boRrHCf2hGrvYHvI5wPeNv0kqeKmoC6KDMOqM2ySD2Ocbe/0j7OiqIlB7sbxyetmdUVEjpJXaudyHJrQMmgcgMl4FZu73cnUV/DPU8VPSGxFxaWUew0+iD6zvcDqvjfls/T0NVTU9PG2OIUoyGrj2sl3OJzc421KCtURaDxTcvT4jh9NUQWp6w0sBJt9XKeyb+kaNCT9oZ9QUED3cb5J8N4aefinotA293wj9mTqPYOXQjnovBsbp6+ATQPbLC8Wy8M2uacwc8wQsgbQbN1NBMYKmN0cg0vo8esxwycO8L0bKbY1WGTdtTP4TlxxnNkgHJ7efjqL5EILf3j7iGv4qrDgGvzLqTRrupiP2T7Jy6W0Nn7GYKKPD6amDeHghZxDQ8ZHFIT3l5cfeuHu/3qUuLNDAeyqwPOp3HW2ro3fbHzHMc1NkBERAREQEREBERAREQEREBERAWdfKC2qklrhQBxEEDWOc3k6V7ePiPWzHNA6Xd1Wilnnyg9kZI6sYi1pMEzWNkcPsSsHAA7oHMDbd4PcgqJTHdHPC3GKZs0TJWPcWAPHFwPcPq3gaXDgNb6nnYqHKx9x2yMlXiTKrhIp6Y8bn8jIB9WwHmbkOPQN7wg04s7+Uh/aFP/dR/qyLRCzv5SH9oU/91H+rIgqRbM2P/s6k/usH+k1YzWzNj/7OpP7rB/pNQRXflPCzB5DJEyR5cxkRcL9m9xze06ghodp77jJZdWtt6eyz8RwyWCMXmbwyxj1nsN+Hxc0uA7yFkyWJzHFrgWuaSC0ixBGRBB0IPJB9UtU+J7ZI3FkjHBzXtNi1wNwQRoQtgbCbQGvw6nq3enJH59shxtJY8gchxNJWQaGhknkbDEwvle4NaxouXE6ALYGxOz/0DD6ekJBdHHZxGnG4l77d3E51kHcREQEREBERAREQEREBERAREQF+VTTMlYY5Gtexws5jgHNcDqCDkQv1RBCZNzODufx/RBe9+ESShv8ACH292il1Bh0VPG2KGNkcTcmsY0NaPcF6EQcLbXauPDKKSrkHFw5MZe3aSOya2/LqTyAJ5LJ+021FRiNQaipfxvOQGjWNuSGMbyaL/mbnNXN5Ss7xT0bB+jMsrj95rGhvye9UGgK69ye9OTtWYXVP443Dgp5HascB5sRPNpAs3mDYaEWpRevCZ3MqIns/SNlY5tvWDgW/MBBthRvaHd1h1e/tKimY6TnI0ujcfvOjILvfdSQIg4OzmwlBh5JpqdkbzkZM3vt043kuA7gbLvIiAiIgIiICIiAiIgIiICIiAiIgIiICIiCHb1NjDimHuhjt9IjcJYb5cTmggsJ5cTSR0vYnRZSqaZ8T3RvaWPaS1zHAtLSMiCDoVt5Rvajd3QYkeKogBltbtmksf3Xc30rdHXCDICsXcxsHJXVrKl7SKSneHueRlJI3zmRt652J6AZ6hWzQbhcJifxFksvsySnh+DA2/vKn9HRxwxtiiY2ONos1jAGtaOgAyCD9kREBERAREQEREBERAREQEREBERAREQEREBERAREQEREBERAREQEREBERAREQEREH/9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224" name="Picture 8" descr="http://religions.iloveindia.com/images/sik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7636" y="914399"/>
            <a:ext cx="685800" cy="70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5699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204</TotalTime>
  <Words>616</Words>
  <Application>Microsoft Office PowerPoint</Application>
  <PresentationFormat>On-screen Show (4:3)</PresentationFormat>
  <Paragraphs>144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7 MAJOR WORLD RELIGIONS</vt:lpstr>
      <vt:lpstr>WHAT DEFINES A RELIGION?</vt:lpstr>
      <vt:lpstr>RELIGION SPREADING</vt:lpstr>
      <vt:lpstr>JUDAISM</vt:lpstr>
      <vt:lpstr>CHRISTIANITY </vt:lpstr>
      <vt:lpstr>ISLAM</vt:lpstr>
      <vt:lpstr>HINDUISM</vt:lpstr>
      <vt:lpstr>BUDDHISM</vt:lpstr>
      <vt:lpstr>SIKHISM</vt:lpstr>
      <vt:lpstr>ANIMISM</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MAJOR WORLD RELIGIONS</dc:title>
  <dc:creator>Adrian Telas*</dc:creator>
  <cp:lastModifiedBy>SISD</cp:lastModifiedBy>
  <cp:revision>11</cp:revision>
  <dcterms:created xsi:type="dcterms:W3CDTF">2014-09-01T03:10:15Z</dcterms:created>
  <dcterms:modified xsi:type="dcterms:W3CDTF">2014-09-02T22:16:28Z</dcterms:modified>
</cp:coreProperties>
</file>